
<file path=[Content_Types].xml><?xml version="1.0" encoding="utf-8"?>
<Types xmlns="http://schemas.openxmlformats.org/package/2006/content-types">
  <Default Extension="jpeg" ContentType="image/jpeg"/>
  <Default Extension="wdp" ContentType="image/vnd.ms-photo"/>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4"/>
  </p:notesMasterIdLst>
  <p:sldIdLst>
    <p:sldId id="256" r:id="rId3"/>
    <p:sldId id="277" r:id="rId5"/>
    <p:sldId id="278" r:id="rId6"/>
    <p:sldId id="279" r:id="rId7"/>
    <p:sldId id="276" r:id="rId8"/>
    <p:sldId id="258" r:id="rId9"/>
    <p:sldId id="280" r:id="rId10"/>
    <p:sldId id="281" r:id="rId11"/>
    <p:sldId id="257" r:id="rId12"/>
    <p:sldId id="268" r:id="rId13"/>
    <p:sldId id="259" r:id="rId14"/>
    <p:sldId id="302" r:id="rId15"/>
    <p:sldId id="285" r:id="rId16"/>
    <p:sldId id="294" r:id="rId17"/>
    <p:sldId id="295" r:id="rId18"/>
    <p:sldId id="296" r:id="rId19"/>
    <p:sldId id="300" r:id="rId20"/>
    <p:sldId id="297" r:id="rId21"/>
    <p:sldId id="298" r:id="rId22"/>
    <p:sldId id="271" r:id="rId23"/>
  </p:sldIdLst>
  <p:sldSz cx="9144000" cy="5143500" type="screen16x9"/>
  <p:notesSz cx="6858000" cy="9144000"/>
  <p:defaultTextStyle>
    <a:defPPr>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varScale="1">
        <p:scale>
          <a:sx n="92" d="100"/>
          <a:sy n="92" d="100"/>
        </p:scale>
        <p:origin x="756" y="66"/>
      </p:cViewPr>
      <p:guideLst>
        <p:guide orient="horz" pos="1586"/>
        <p:guide pos="2865"/>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6" Type="http://schemas.openxmlformats.org/officeDocument/2006/relationships/tableStyles" Target="tableStyles.xml"/><Relationship Id="rId25" Type="http://schemas.openxmlformats.org/officeDocument/2006/relationships/viewProps" Target="viewProps.xml"/><Relationship Id="rId24" Type="http://schemas.openxmlformats.org/officeDocument/2006/relationships/presProps" Target="presProps.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C830026-3DA2-6C43-9252-F89D446C81AD}" type="datetimeFigureOut">
              <a:rPr kumimoji="1" lang="zh-CN" altLang="en-US" smtClean="0"/>
            </a:fld>
            <a:endParaRPr kumimoji="1"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kumimoji="1" lang="zh-CN" altLang="en-US" smtClean="0"/>
              <a:t>单击此处编辑母版文本样式</a:t>
            </a:r>
            <a:endParaRPr kumimoji="1" lang="zh-CN" altLang="en-US" smtClean="0"/>
          </a:p>
          <a:p>
            <a:pPr lvl="1"/>
            <a:r>
              <a:rPr kumimoji="1" lang="zh-CN" altLang="en-US" smtClean="0"/>
              <a:t>二级</a:t>
            </a:r>
            <a:endParaRPr kumimoji="1" lang="zh-CN" altLang="en-US" smtClean="0"/>
          </a:p>
          <a:p>
            <a:pPr lvl="2"/>
            <a:r>
              <a:rPr kumimoji="1" lang="zh-CN" altLang="en-US" smtClean="0"/>
              <a:t>三级</a:t>
            </a:r>
            <a:endParaRPr kumimoji="1" lang="zh-CN" altLang="en-US" smtClean="0"/>
          </a:p>
          <a:p>
            <a:pPr lvl="3"/>
            <a:r>
              <a:rPr kumimoji="1" lang="zh-CN" altLang="en-US" smtClean="0"/>
              <a:t>四级</a:t>
            </a:r>
            <a:endParaRPr kumimoji="1" lang="zh-CN" altLang="en-US" smtClean="0"/>
          </a:p>
          <a:p>
            <a:pPr lvl="4"/>
            <a:r>
              <a:rPr kumimoji="1" lang="zh-CN" altLang="en-US" smtClean="0"/>
              <a:t>五级</a:t>
            </a:r>
            <a:endParaRPr kumimoji="1"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7E92174-41B3-084E-A1DB-E8612D398C88}" type="slidenum">
              <a:rPr kumimoji="1" lang="zh-CN" altLang="en-US" smtClean="0"/>
            </a:fld>
            <a:endParaRPr kumimoji="1" lang="zh-CN" altLang="en-US"/>
          </a:p>
        </p:txBody>
      </p:sp>
    </p:spTree>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D7E92174-41B3-084E-A1DB-E8612D398C88}" type="slidenum">
              <a:rPr kumimoji="1" lang="zh-CN" altLang="en-US" smtClean="0"/>
            </a:fld>
            <a:endParaRPr kumimoji="1"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p:sp>
        <p:nvSpPr>
          <p:cNvPr id="6146" name="幻灯片图像占位符 1"/>
          <p:cNvSpPr>
            <a:spLocks noGrp="1" noRot="1" noChangeAspect="1" noTextEdit="1"/>
          </p:cNvSpPr>
          <p:nvPr>
            <p:ph type="sldImg"/>
          </p:nvPr>
        </p:nvSpPr>
        <p:spPr/>
      </p:sp>
      <p:sp>
        <p:nvSpPr>
          <p:cNvPr id="6147" name="备注占位符 2"/>
          <p:cNvSpPr>
            <a:spLocks noGrp="1"/>
          </p:cNvSpPr>
          <p:nvPr>
            <p:ph type="body"/>
          </p:nvPr>
        </p:nvSpPr>
        <p:spPr/>
        <p:txBody>
          <a:bodyPr wrap="square" lIns="91440" tIns="45720" rIns="91440" bIns="45720" anchor="t"/>
          <a:p>
            <a:pPr lvl="0" eaLnBrk="1" hangingPunct="1">
              <a:spcBef>
                <a:spcPct val="0"/>
              </a:spcBef>
            </a:pPr>
            <a:endParaRPr lang="zh-CN" altLang="en-US"/>
          </a:p>
        </p:txBody>
      </p:sp>
      <p:sp>
        <p:nvSpPr>
          <p:cNvPr id="6148" name="灯片编号占位符 3"/>
          <p:cNvSpPr txBox="1">
            <a:spLocks noGrp="1"/>
          </p:cNvSpPr>
          <p:nvPr/>
        </p:nvSpPr>
        <p:spPr>
          <a:xfrm>
            <a:off x="3883025" y="8685213"/>
            <a:ext cx="2973388" cy="458787"/>
          </a:xfrm>
          <a:prstGeom prst="rect">
            <a:avLst/>
          </a:prstGeom>
          <a:noFill/>
          <a:ln w="9525">
            <a:noFill/>
          </a:ln>
        </p:spPr>
        <p:txBody>
          <a:bodyPr anchor="b"/>
          <a:p>
            <a:pPr lvl="0" algn="r" eaLnBrk="1" hangingPunct="1">
              <a:buFont typeface="Arial" panose="020B0604020202020204" pitchFamily="34" charset="0"/>
              <a:buNone/>
            </a:pPr>
            <a:fld id="{9A0DB2DC-4C9A-4742-B13C-FB6460FD3503}" type="slidenum">
              <a:rPr lang="zh-CN" altLang="en-US" sz="1200"/>
            </a:fld>
            <a:endParaRPr lang="zh-CN" altLang="en-US" sz="120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sym typeface="+mn-ea"/>
              </a:rPr>
              <a:t>当前国内比较大的旅游网站做的都是酒店预订或是景点门票预定的服务，没有实现对某个具体的景点进行精细化导游。</a:t>
            </a:r>
            <a:endParaRPr lang="en-US" altLang="zh-CN"/>
          </a:p>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solidFill>
                  <a:schemeClr val="bg2"/>
                </a:solidFill>
                <a:latin typeface="微软雅黑" panose="020B0503020204020204" charset="-122"/>
                <a:ea typeface="微软雅黑" panose="020B0503020204020204" charset="-122"/>
                <a:sym typeface="+mn-ea"/>
              </a:rPr>
              <a:t>   </a:t>
            </a:r>
            <a:r>
              <a:rPr>
                <a:solidFill>
                  <a:schemeClr val="bg2"/>
                </a:solidFill>
                <a:latin typeface="微软雅黑" panose="020B0503020204020204" charset="-122"/>
                <a:ea typeface="微软雅黑" panose="020B0503020204020204" charset="-122"/>
                <a:sym typeface="+mn-ea"/>
              </a:rPr>
              <a:t>结合流行的NFC“贴一帖”功能和二维码的“扫一扫”功能，通过图文介绍和语音讲解的形式对景点进行全方位的展示</a:t>
            </a:r>
            <a:r>
              <a:rPr lang="zh-CN">
                <a:solidFill>
                  <a:schemeClr val="bg2"/>
                </a:solidFill>
                <a:latin typeface="微软雅黑" panose="020B0503020204020204" charset="-122"/>
                <a:ea typeface="微软雅黑" panose="020B0503020204020204" charset="-122"/>
                <a:sym typeface="+mn-ea"/>
              </a:rPr>
              <a:t>。</a:t>
            </a:r>
            <a:r>
              <a:rPr lang="en-US" altLang="zh-CN">
                <a:solidFill>
                  <a:schemeClr val="bg2"/>
                </a:solidFill>
                <a:latin typeface="微软雅黑" panose="020B0503020204020204" charset="-122"/>
                <a:ea typeface="微软雅黑" panose="020B0503020204020204" charset="-122"/>
                <a:sym typeface="+mn-ea"/>
              </a:rPr>
              <a:t>NFC</a:t>
            </a:r>
            <a:r>
              <a:rPr lang="zh-CN" altLang="en-US">
                <a:solidFill>
                  <a:schemeClr val="bg2"/>
                </a:solidFill>
                <a:latin typeface="微软雅黑" panose="020B0503020204020204" charset="-122"/>
                <a:ea typeface="微软雅黑" panose="020B0503020204020204" charset="-122"/>
                <a:sym typeface="+mn-ea"/>
              </a:rPr>
              <a:t>贴采用本地加载，弥补二维码扫描时网速敏感问题。</a:t>
            </a:r>
            <a:endParaRPr lang="zh-CN" altLang="en-US">
              <a:solidFill>
                <a:schemeClr val="bg2"/>
              </a:solidFill>
              <a:latin typeface="微软雅黑" panose="020B0503020204020204" charset="-122"/>
              <a:ea typeface="微软雅黑" panose="020B0503020204020204" charset="-122"/>
              <a:sym typeface="+mn-ea"/>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solidFill>
                  <a:schemeClr val="bg2"/>
                </a:solidFill>
                <a:latin typeface="微软雅黑" panose="020B0503020204020204" charset="-122"/>
                <a:ea typeface="微软雅黑" panose="020B0503020204020204" charset="-122"/>
                <a:cs typeface="+mn-ea"/>
                <a:sym typeface="+mn-ea"/>
              </a:rPr>
              <a:t>我们的目的是开发一套友好的用户界面，实现全程的导游导览功能，同时在游览之外还可提供更多附加信息，尽量模拟真实导游的行为。</a:t>
            </a:r>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7819"/>
            <a:ext cx="7772400" cy="1102519"/>
          </a:xfrm>
        </p:spPr>
        <p:txBody>
          <a:bodyPr/>
          <a:lstStyle/>
          <a:p>
            <a:r>
              <a:rPr kumimoji="1" lang="zh-CN" altLang="en-US" smtClean="0"/>
              <a:t>单击此处编辑母版标题样式</a:t>
            </a:r>
            <a:endParaRPr kumimoji="1" lang="zh-CN" altLang="en-US"/>
          </a:p>
        </p:txBody>
      </p:sp>
      <p:sp>
        <p:nvSpPr>
          <p:cNvPr id="3" name="副标题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zh-CN" altLang="en-US" smtClean="0"/>
              <a:t>单击此处编辑母版副标题样式</a:t>
            </a:r>
            <a:endParaRPr kumimoji="1" lang="zh-CN" altLang="en-US"/>
          </a:p>
        </p:txBody>
      </p:sp>
      <p:sp>
        <p:nvSpPr>
          <p:cNvPr id="4" name="日期占位符 3"/>
          <p:cNvSpPr>
            <a:spLocks noGrp="1"/>
          </p:cNvSpPr>
          <p:nvPr>
            <p:ph type="dt" sz="half" idx="10"/>
          </p:nvPr>
        </p:nvSpPr>
        <p:spPr/>
        <p:txBody>
          <a:bodyPr/>
          <a:lstStyle/>
          <a:p>
            <a:fld id="{0A4983F7-2D0C-1741-A6D6-A6024CA6D84D}" type="datetimeFigureOut">
              <a:rPr kumimoji="1" lang="zh-CN" altLang="en-US" smtClean="0"/>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9E4551E9-485B-6F4B-BC84-CE2ED454FA40}" type="slidenum">
              <a:rPr kumimoji="1" lang="zh-CN" altLang="en-US" smtClean="0"/>
            </a:fld>
            <a:endParaRPr kumimoji="1" lang="zh-CN" altLang="en-US"/>
          </a:p>
        </p:txBody>
      </p:sp>
    </p:spTree>
  </p:cSld>
  <p:clrMapOvr>
    <a:masterClrMapping/>
  </p:clrMapOvr>
  <p:transition spd="slow">
    <p:wip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竖排文本占位符 2"/>
          <p:cNvSpPr>
            <a:spLocks noGrp="1"/>
          </p:cNvSpPr>
          <p:nvPr>
            <p:ph type="body" orient="vert" idx="1"/>
          </p:nvPr>
        </p:nvSpPr>
        <p:spPr/>
        <p:txBody>
          <a:bodyPr vert="eaVert"/>
          <a:lstStyle/>
          <a:p>
            <a:pPr lvl="0"/>
            <a:r>
              <a:rPr kumimoji="1" lang="zh-CN" altLang="en-US" smtClean="0"/>
              <a:t>单击此处编辑母版文本样式</a:t>
            </a:r>
            <a:endParaRPr kumimoji="1" lang="zh-CN" altLang="en-US" smtClean="0"/>
          </a:p>
          <a:p>
            <a:pPr lvl="1"/>
            <a:r>
              <a:rPr kumimoji="1" lang="zh-CN" altLang="en-US" smtClean="0"/>
              <a:t>二级</a:t>
            </a:r>
            <a:endParaRPr kumimoji="1" lang="zh-CN" altLang="en-US" smtClean="0"/>
          </a:p>
          <a:p>
            <a:pPr lvl="2"/>
            <a:r>
              <a:rPr kumimoji="1" lang="zh-CN" altLang="en-US" smtClean="0"/>
              <a:t>三级</a:t>
            </a:r>
            <a:endParaRPr kumimoji="1" lang="zh-CN" altLang="en-US" smtClean="0"/>
          </a:p>
          <a:p>
            <a:pPr lvl="3"/>
            <a:r>
              <a:rPr kumimoji="1" lang="zh-CN" altLang="en-US" smtClean="0"/>
              <a:t>四级</a:t>
            </a:r>
            <a:endParaRPr kumimoji="1" lang="zh-CN" altLang="en-US" smtClean="0"/>
          </a:p>
          <a:p>
            <a:pPr lvl="4"/>
            <a:r>
              <a:rPr kumimoji="1" lang="zh-CN" altLang="en-US" smtClean="0"/>
              <a:t>五级</a:t>
            </a:r>
            <a:endParaRPr kumimoji="1" lang="zh-CN" altLang="en-US"/>
          </a:p>
        </p:txBody>
      </p:sp>
      <p:sp>
        <p:nvSpPr>
          <p:cNvPr id="4" name="日期占位符 3"/>
          <p:cNvSpPr>
            <a:spLocks noGrp="1"/>
          </p:cNvSpPr>
          <p:nvPr>
            <p:ph type="dt" sz="half" idx="10"/>
          </p:nvPr>
        </p:nvSpPr>
        <p:spPr/>
        <p:txBody>
          <a:bodyPr/>
          <a:lstStyle/>
          <a:p>
            <a:fld id="{0A4983F7-2D0C-1741-A6D6-A6024CA6D84D}" type="datetimeFigureOut">
              <a:rPr kumimoji="1" lang="zh-CN" altLang="en-US" smtClean="0"/>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9E4551E9-485B-6F4B-BC84-CE2ED454FA40}" type="slidenum">
              <a:rPr kumimoji="1" lang="zh-CN" altLang="en-US" smtClean="0"/>
            </a:fld>
            <a:endParaRPr kumimoji="1" lang="zh-CN" altLang="en-US"/>
          </a:p>
        </p:txBody>
      </p:sp>
    </p:spTree>
  </p:cSld>
  <p:clrMapOvr>
    <a:masterClrMapping/>
  </p:clrMapOvr>
  <p:transition spd="slow">
    <p:wip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154781"/>
            <a:ext cx="2057400" cy="3290888"/>
          </a:xfrm>
        </p:spPr>
        <p:txBody>
          <a:bodyPr vert="eaVert"/>
          <a:lstStyle/>
          <a:p>
            <a:r>
              <a:rPr kumimoji="1" lang="zh-CN" altLang="en-US" smtClean="0"/>
              <a:t>单击此处编辑母版标题样式</a:t>
            </a:r>
            <a:endParaRPr kumimoji="1" lang="zh-CN" altLang="en-US"/>
          </a:p>
        </p:txBody>
      </p:sp>
      <p:sp>
        <p:nvSpPr>
          <p:cNvPr id="3" name="竖排文本占位符 2"/>
          <p:cNvSpPr>
            <a:spLocks noGrp="1"/>
          </p:cNvSpPr>
          <p:nvPr>
            <p:ph type="body" orient="vert" idx="1"/>
          </p:nvPr>
        </p:nvSpPr>
        <p:spPr>
          <a:xfrm>
            <a:off x="457200" y="154781"/>
            <a:ext cx="6019800" cy="3290888"/>
          </a:xfrm>
        </p:spPr>
        <p:txBody>
          <a:bodyPr vert="eaVert"/>
          <a:lstStyle/>
          <a:p>
            <a:pPr lvl="0"/>
            <a:r>
              <a:rPr kumimoji="1" lang="zh-CN" altLang="en-US" smtClean="0"/>
              <a:t>单击此处编辑母版文本样式</a:t>
            </a:r>
            <a:endParaRPr kumimoji="1" lang="zh-CN" altLang="en-US" smtClean="0"/>
          </a:p>
          <a:p>
            <a:pPr lvl="1"/>
            <a:r>
              <a:rPr kumimoji="1" lang="zh-CN" altLang="en-US" smtClean="0"/>
              <a:t>二级</a:t>
            </a:r>
            <a:endParaRPr kumimoji="1" lang="zh-CN" altLang="en-US" smtClean="0"/>
          </a:p>
          <a:p>
            <a:pPr lvl="2"/>
            <a:r>
              <a:rPr kumimoji="1" lang="zh-CN" altLang="en-US" smtClean="0"/>
              <a:t>三级</a:t>
            </a:r>
            <a:endParaRPr kumimoji="1" lang="zh-CN" altLang="en-US" smtClean="0"/>
          </a:p>
          <a:p>
            <a:pPr lvl="3"/>
            <a:r>
              <a:rPr kumimoji="1" lang="zh-CN" altLang="en-US" smtClean="0"/>
              <a:t>四级</a:t>
            </a:r>
            <a:endParaRPr kumimoji="1" lang="zh-CN" altLang="en-US" smtClean="0"/>
          </a:p>
          <a:p>
            <a:pPr lvl="4"/>
            <a:r>
              <a:rPr kumimoji="1" lang="zh-CN" altLang="en-US" smtClean="0"/>
              <a:t>五级</a:t>
            </a:r>
            <a:endParaRPr kumimoji="1" lang="zh-CN" altLang="en-US"/>
          </a:p>
        </p:txBody>
      </p:sp>
      <p:sp>
        <p:nvSpPr>
          <p:cNvPr id="4" name="日期占位符 3"/>
          <p:cNvSpPr>
            <a:spLocks noGrp="1"/>
          </p:cNvSpPr>
          <p:nvPr>
            <p:ph type="dt" sz="half" idx="10"/>
          </p:nvPr>
        </p:nvSpPr>
        <p:spPr/>
        <p:txBody>
          <a:bodyPr/>
          <a:lstStyle/>
          <a:p>
            <a:fld id="{0A4983F7-2D0C-1741-A6D6-A6024CA6D84D}" type="datetimeFigureOut">
              <a:rPr kumimoji="1" lang="zh-CN" altLang="en-US" smtClean="0"/>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9E4551E9-485B-6F4B-BC84-CE2ED454FA40}" type="slidenum">
              <a:rPr kumimoji="1" lang="zh-CN" altLang="en-US" smtClean="0"/>
            </a:fld>
            <a:endParaRPr kumimoji="1" lang="zh-CN" altLang="en-US"/>
          </a:p>
        </p:txBody>
      </p:sp>
    </p:spTree>
  </p:cSld>
  <p:clrMapOvr>
    <a:masterClrMapping/>
  </p:clrMapOvr>
  <p:transition spd="slow">
    <p:wip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内容占位符 2"/>
          <p:cNvSpPr>
            <a:spLocks noGrp="1"/>
          </p:cNvSpPr>
          <p:nvPr>
            <p:ph idx="1"/>
          </p:nvPr>
        </p:nvSpPr>
        <p:spPr/>
        <p:txBody>
          <a:bodyPr/>
          <a:lstStyle/>
          <a:p>
            <a:pPr lvl="0"/>
            <a:r>
              <a:rPr kumimoji="1" lang="zh-CN" altLang="en-US" smtClean="0"/>
              <a:t>单击此处编辑母版文本样式</a:t>
            </a:r>
            <a:endParaRPr kumimoji="1" lang="zh-CN" altLang="en-US" smtClean="0"/>
          </a:p>
          <a:p>
            <a:pPr lvl="1"/>
            <a:r>
              <a:rPr kumimoji="1" lang="zh-CN" altLang="en-US" smtClean="0"/>
              <a:t>二级</a:t>
            </a:r>
            <a:endParaRPr kumimoji="1" lang="zh-CN" altLang="en-US" smtClean="0"/>
          </a:p>
          <a:p>
            <a:pPr lvl="2"/>
            <a:r>
              <a:rPr kumimoji="1" lang="zh-CN" altLang="en-US" smtClean="0"/>
              <a:t>三级</a:t>
            </a:r>
            <a:endParaRPr kumimoji="1" lang="zh-CN" altLang="en-US" smtClean="0"/>
          </a:p>
          <a:p>
            <a:pPr lvl="3"/>
            <a:r>
              <a:rPr kumimoji="1" lang="zh-CN" altLang="en-US" smtClean="0"/>
              <a:t>四级</a:t>
            </a:r>
            <a:endParaRPr kumimoji="1" lang="zh-CN" altLang="en-US" smtClean="0"/>
          </a:p>
          <a:p>
            <a:pPr lvl="4"/>
            <a:r>
              <a:rPr kumimoji="1" lang="zh-CN" altLang="en-US" smtClean="0"/>
              <a:t>五级</a:t>
            </a:r>
            <a:endParaRPr kumimoji="1" lang="zh-CN" altLang="en-US"/>
          </a:p>
        </p:txBody>
      </p:sp>
      <p:sp>
        <p:nvSpPr>
          <p:cNvPr id="4" name="日期占位符 3"/>
          <p:cNvSpPr>
            <a:spLocks noGrp="1"/>
          </p:cNvSpPr>
          <p:nvPr>
            <p:ph type="dt" sz="half" idx="10"/>
          </p:nvPr>
        </p:nvSpPr>
        <p:spPr/>
        <p:txBody>
          <a:bodyPr/>
          <a:lstStyle/>
          <a:p>
            <a:fld id="{0A4983F7-2D0C-1741-A6D6-A6024CA6D84D}" type="datetimeFigureOut">
              <a:rPr kumimoji="1" lang="zh-CN" altLang="en-US" smtClean="0"/>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9E4551E9-485B-6F4B-BC84-CE2ED454FA40}" type="slidenum">
              <a:rPr kumimoji="1" lang="zh-CN" altLang="en-US" smtClean="0"/>
            </a:fld>
            <a:endParaRPr kumimoji="1" lang="zh-CN" altLang="en-US"/>
          </a:p>
        </p:txBody>
      </p:sp>
    </p:spTree>
  </p:cSld>
  <p:clrMapOvr>
    <a:masterClrMapping/>
  </p:clrMapOvr>
  <p:transition spd="slow">
    <p:wip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5176"/>
            <a:ext cx="7772400" cy="1021556"/>
          </a:xfrm>
        </p:spPr>
        <p:txBody>
          <a:bodyPr anchor="t"/>
          <a:lstStyle>
            <a:lvl1pPr algn="l">
              <a:defRPr sz="4000" b="1" cap="all"/>
            </a:lvl1pPr>
          </a:lstStyle>
          <a:p>
            <a:r>
              <a:rPr kumimoji="1" lang="zh-CN" altLang="en-US" smtClean="0"/>
              <a:t>单击此处编辑母版标题样式</a:t>
            </a:r>
            <a:endParaRPr kumimoji="1" lang="zh-CN" altLang="en-US"/>
          </a:p>
        </p:txBody>
      </p:sp>
      <p:sp>
        <p:nvSpPr>
          <p:cNvPr id="3" name="文本占位符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kumimoji="1" lang="zh-CN" altLang="en-US" smtClean="0"/>
              <a:t>单击此处编辑母版文本样式</a:t>
            </a:r>
            <a:endParaRPr kumimoji="1" lang="zh-CN" altLang="en-US" smtClean="0"/>
          </a:p>
        </p:txBody>
      </p:sp>
      <p:sp>
        <p:nvSpPr>
          <p:cNvPr id="4" name="日期占位符 3"/>
          <p:cNvSpPr>
            <a:spLocks noGrp="1"/>
          </p:cNvSpPr>
          <p:nvPr>
            <p:ph type="dt" sz="half" idx="10"/>
          </p:nvPr>
        </p:nvSpPr>
        <p:spPr/>
        <p:txBody>
          <a:bodyPr/>
          <a:lstStyle/>
          <a:p>
            <a:fld id="{0A4983F7-2D0C-1741-A6D6-A6024CA6D84D}" type="datetimeFigureOut">
              <a:rPr kumimoji="1" lang="zh-CN" altLang="en-US" smtClean="0"/>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9E4551E9-485B-6F4B-BC84-CE2ED454FA40}" type="slidenum">
              <a:rPr kumimoji="1" lang="zh-CN" altLang="en-US" smtClean="0"/>
            </a:fld>
            <a:endParaRPr kumimoji="1" lang="zh-CN" altLang="en-US"/>
          </a:p>
        </p:txBody>
      </p:sp>
    </p:spTree>
  </p:cSld>
  <p:clrMapOvr>
    <a:masterClrMapping/>
  </p:clrMapOvr>
  <p:transition spd="slow">
    <p:wip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内容占位符 2"/>
          <p:cNvSpPr>
            <a:spLocks noGrp="1"/>
          </p:cNvSpPr>
          <p:nvPr>
            <p:ph sz="half" idx="1"/>
          </p:nvPr>
        </p:nvSpPr>
        <p:spPr>
          <a:xfrm>
            <a:off x="457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zh-CN" altLang="en-US" smtClean="0"/>
              <a:t>单击此处编辑母版文本样式</a:t>
            </a:r>
            <a:endParaRPr kumimoji="1" lang="zh-CN" altLang="en-US" smtClean="0"/>
          </a:p>
          <a:p>
            <a:pPr lvl="1"/>
            <a:r>
              <a:rPr kumimoji="1" lang="zh-CN" altLang="en-US" smtClean="0"/>
              <a:t>二级</a:t>
            </a:r>
            <a:endParaRPr kumimoji="1" lang="zh-CN" altLang="en-US" smtClean="0"/>
          </a:p>
          <a:p>
            <a:pPr lvl="2"/>
            <a:r>
              <a:rPr kumimoji="1" lang="zh-CN" altLang="en-US" smtClean="0"/>
              <a:t>三级</a:t>
            </a:r>
            <a:endParaRPr kumimoji="1" lang="zh-CN" altLang="en-US" smtClean="0"/>
          </a:p>
          <a:p>
            <a:pPr lvl="3"/>
            <a:r>
              <a:rPr kumimoji="1" lang="zh-CN" altLang="en-US" smtClean="0"/>
              <a:t>四级</a:t>
            </a:r>
            <a:endParaRPr kumimoji="1" lang="zh-CN" altLang="en-US" smtClean="0"/>
          </a:p>
          <a:p>
            <a:pPr lvl="4"/>
            <a:r>
              <a:rPr kumimoji="1" lang="zh-CN" altLang="en-US" smtClean="0"/>
              <a:t>五级</a:t>
            </a:r>
            <a:endParaRPr kumimoji="1" lang="zh-CN" altLang="en-US"/>
          </a:p>
        </p:txBody>
      </p:sp>
      <p:sp>
        <p:nvSpPr>
          <p:cNvPr id="4" name="内容占位符 3"/>
          <p:cNvSpPr>
            <a:spLocks noGrp="1"/>
          </p:cNvSpPr>
          <p:nvPr>
            <p:ph sz="half" idx="2"/>
          </p:nvPr>
        </p:nvSpPr>
        <p:spPr>
          <a:xfrm>
            <a:off x="4648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zh-CN" altLang="en-US" smtClean="0"/>
              <a:t>单击此处编辑母版文本样式</a:t>
            </a:r>
            <a:endParaRPr kumimoji="1" lang="zh-CN" altLang="en-US" smtClean="0"/>
          </a:p>
          <a:p>
            <a:pPr lvl="1"/>
            <a:r>
              <a:rPr kumimoji="1" lang="zh-CN" altLang="en-US" smtClean="0"/>
              <a:t>二级</a:t>
            </a:r>
            <a:endParaRPr kumimoji="1" lang="zh-CN" altLang="en-US" smtClean="0"/>
          </a:p>
          <a:p>
            <a:pPr lvl="2"/>
            <a:r>
              <a:rPr kumimoji="1" lang="zh-CN" altLang="en-US" smtClean="0"/>
              <a:t>三级</a:t>
            </a:r>
            <a:endParaRPr kumimoji="1" lang="zh-CN" altLang="en-US" smtClean="0"/>
          </a:p>
          <a:p>
            <a:pPr lvl="3"/>
            <a:r>
              <a:rPr kumimoji="1" lang="zh-CN" altLang="en-US" smtClean="0"/>
              <a:t>四级</a:t>
            </a:r>
            <a:endParaRPr kumimoji="1" lang="zh-CN" altLang="en-US" smtClean="0"/>
          </a:p>
          <a:p>
            <a:pPr lvl="4"/>
            <a:r>
              <a:rPr kumimoji="1" lang="zh-CN" altLang="en-US" smtClean="0"/>
              <a:t>五级</a:t>
            </a:r>
            <a:endParaRPr kumimoji="1" lang="zh-CN" altLang="en-US"/>
          </a:p>
        </p:txBody>
      </p:sp>
      <p:sp>
        <p:nvSpPr>
          <p:cNvPr id="5" name="日期占位符 4"/>
          <p:cNvSpPr>
            <a:spLocks noGrp="1"/>
          </p:cNvSpPr>
          <p:nvPr>
            <p:ph type="dt" sz="half" idx="10"/>
          </p:nvPr>
        </p:nvSpPr>
        <p:spPr/>
        <p:txBody>
          <a:bodyPr/>
          <a:lstStyle/>
          <a:p>
            <a:fld id="{0A4983F7-2D0C-1741-A6D6-A6024CA6D84D}" type="datetimeFigureOut">
              <a:rPr kumimoji="1" lang="zh-CN" altLang="en-US" smtClean="0"/>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9E4551E9-485B-6F4B-BC84-CE2ED454FA40}" type="slidenum">
              <a:rPr kumimoji="1" lang="zh-CN" altLang="en-US" smtClean="0"/>
            </a:fld>
            <a:endParaRPr kumimoji="1" lang="zh-CN" altLang="en-US"/>
          </a:p>
        </p:txBody>
      </p:sp>
    </p:spTree>
  </p:cSld>
  <p:clrMapOvr>
    <a:masterClrMapping/>
  </p:clrMapOvr>
  <p:transition spd="slow">
    <p:wip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9"/>
            <a:ext cx="8229600" cy="857250"/>
          </a:xfrm>
        </p:spPr>
        <p:txBody>
          <a:bodyPr/>
          <a:lstStyle>
            <a:lvl1pPr>
              <a:defRPr/>
            </a:lvl1pPr>
          </a:lstStyle>
          <a:p>
            <a:r>
              <a:rPr kumimoji="1" lang="zh-CN" altLang="en-US" smtClean="0"/>
              <a:t>单击此处编辑母版标题样式</a:t>
            </a:r>
            <a:endParaRPr kumimoji="1" lang="zh-CN" altLang="en-US"/>
          </a:p>
        </p:txBody>
      </p:sp>
      <p:sp>
        <p:nvSpPr>
          <p:cNvPr id="3" name="文本占位符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smtClean="0"/>
              <a:t>单击此处编辑母版文本样式</a:t>
            </a:r>
            <a:endParaRPr kumimoji="1" lang="zh-CN" altLang="en-US" smtClean="0"/>
          </a:p>
        </p:txBody>
      </p:sp>
      <p:sp>
        <p:nvSpPr>
          <p:cNvPr id="4" name="内容占位符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zh-CN" altLang="en-US" smtClean="0"/>
              <a:t>单击此处编辑母版文本样式</a:t>
            </a:r>
            <a:endParaRPr kumimoji="1" lang="zh-CN" altLang="en-US" smtClean="0"/>
          </a:p>
          <a:p>
            <a:pPr lvl="1"/>
            <a:r>
              <a:rPr kumimoji="1" lang="zh-CN" altLang="en-US" smtClean="0"/>
              <a:t>二级</a:t>
            </a:r>
            <a:endParaRPr kumimoji="1" lang="zh-CN" altLang="en-US" smtClean="0"/>
          </a:p>
          <a:p>
            <a:pPr lvl="2"/>
            <a:r>
              <a:rPr kumimoji="1" lang="zh-CN" altLang="en-US" smtClean="0"/>
              <a:t>三级</a:t>
            </a:r>
            <a:endParaRPr kumimoji="1" lang="zh-CN" altLang="en-US" smtClean="0"/>
          </a:p>
          <a:p>
            <a:pPr lvl="3"/>
            <a:r>
              <a:rPr kumimoji="1" lang="zh-CN" altLang="en-US" smtClean="0"/>
              <a:t>四级</a:t>
            </a:r>
            <a:endParaRPr kumimoji="1" lang="zh-CN" altLang="en-US" smtClean="0"/>
          </a:p>
          <a:p>
            <a:pPr lvl="4"/>
            <a:r>
              <a:rPr kumimoji="1" lang="zh-CN" altLang="en-US" smtClean="0"/>
              <a:t>五级</a:t>
            </a:r>
            <a:endParaRPr kumimoji="1" lang="zh-CN" altLang="en-US"/>
          </a:p>
        </p:txBody>
      </p:sp>
      <p:sp>
        <p:nvSpPr>
          <p:cNvPr id="5" name="文本占位符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smtClean="0"/>
              <a:t>单击此处编辑母版文本样式</a:t>
            </a:r>
            <a:endParaRPr kumimoji="1" lang="zh-CN" altLang="en-US" smtClean="0"/>
          </a:p>
        </p:txBody>
      </p:sp>
      <p:sp>
        <p:nvSpPr>
          <p:cNvPr id="6" name="内容占位符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zh-CN" altLang="en-US" smtClean="0"/>
              <a:t>单击此处编辑母版文本样式</a:t>
            </a:r>
            <a:endParaRPr kumimoji="1" lang="zh-CN" altLang="en-US" smtClean="0"/>
          </a:p>
          <a:p>
            <a:pPr lvl="1"/>
            <a:r>
              <a:rPr kumimoji="1" lang="zh-CN" altLang="en-US" smtClean="0"/>
              <a:t>二级</a:t>
            </a:r>
            <a:endParaRPr kumimoji="1" lang="zh-CN" altLang="en-US" smtClean="0"/>
          </a:p>
          <a:p>
            <a:pPr lvl="2"/>
            <a:r>
              <a:rPr kumimoji="1" lang="zh-CN" altLang="en-US" smtClean="0"/>
              <a:t>三级</a:t>
            </a:r>
            <a:endParaRPr kumimoji="1" lang="zh-CN" altLang="en-US" smtClean="0"/>
          </a:p>
          <a:p>
            <a:pPr lvl="3"/>
            <a:r>
              <a:rPr kumimoji="1" lang="zh-CN" altLang="en-US" smtClean="0"/>
              <a:t>四级</a:t>
            </a:r>
            <a:endParaRPr kumimoji="1" lang="zh-CN" altLang="en-US" smtClean="0"/>
          </a:p>
          <a:p>
            <a:pPr lvl="4"/>
            <a:r>
              <a:rPr kumimoji="1" lang="zh-CN" altLang="en-US" smtClean="0"/>
              <a:t>五级</a:t>
            </a:r>
            <a:endParaRPr kumimoji="1" lang="zh-CN" altLang="en-US"/>
          </a:p>
        </p:txBody>
      </p:sp>
      <p:sp>
        <p:nvSpPr>
          <p:cNvPr id="7" name="日期占位符 6"/>
          <p:cNvSpPr>
            <a:spLocks noGrp="1"/>
          </p:cNvSpPr>
          <p:nvPr>
            <p:ph type="dt" sz="half" idx="10"/>
          </p:nvPr>
        </p:nvSpPr>
        <p:spPr/>
        <p:txBody>
          <a:bodyPr/>
          <a:lstStyle/>
          <a:p>
            <a:fld id="{0A4983F7-2D0C-1741-A6D6-A6024CA6D84D}" type="datetimeFigureOut">
              <a:rPr kumimoji="1" lang="zh-CN" altLang="en-US" smtClean="0"/>
            </a:fld>
            <a:endParaRPr kumimoji="1" lang="zh-CN" altLang="en-US"/>
          </a:p>
        </p:txBody>
      </p:sp>
      <p:sp>
        <p:nvSpPr>
          <p:cNvPr id="8" name="页脚占位符 7"/>
          <p:cNvSpPr>
            <a:spLocks noGrp="1"/>
          </p:cNvSpPr>
          <p:nvPr>
            <p:ph type="ftr" sz="quarter" idx="11"/>
          </p:nvPr>
        </p:nvSpPr>
        <p:spPr/>
        <p:txBody>
          <a:bodyPr/>
          <a:lstStyle/>
          <a:p>
            <a:endParaRPr kumimoji="1" lang="zh-CN" altLang="en-US"/>
          </a:p>
        </p:txBody>
      </p:sp>
      <p:sp>
        <p:nvSpPr>
          <p:cNvPr id="9" name="幻灯片编号占位符 8"/>
          <p:cNvSpPr>
            <a:spLocks noGrp="1"/>
          </p:cNvSpPr>
          <p:nvPr>
            <p:ph type="sldNum" sz="quarter" idx="12"/>
          </p:nvPr>
        </p:nvSpPr>
        <p:spPr/>
        <p:txBody>
          <a:bodyPr/>
          <a:lstStyle/>
          <a:p>
            <a:fld id="{9E4551E9-485B-6F4B-BC84-CE2ED454FA40}" type="slidenum">
              <a:rPr kumimoji="1" lang="zh-CN" altLang="en-US" smtClean="0"/>
            </a:fld>
            <a:endParaRPr kumimoji="1" lang="zh-CN" altLang="en-US"/>
          </a:p>
        </p:txBody>
      </p:sp>
    </p:spTree>
  </p:cSld>
  <p:clrMapOvr>
    <a:masterClrMapping/>
  </p:clrMapOvr>
  <p:transition spd="slow">
    <p:wip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日期占位符 2"/>
          <p:cNvSpPr>
            <a:spLocks noGrp="1"/>
          </p:cNvSpPr>
          <p:nvPr>
            <p:ph type="dt" sz="half" idx="10"/>
          </p:nvPr>
        </p:nvSpPr>
        <p:spPr/>
        <p:txBody>
          <a:bodyPr/>
          <a:lstStyle/>
          <a:p>
            <a:fld id="{0A4983F7-2D0C-1741-A6D6-A6024CA6D84D}" type="datetimeFigureOut">
              <a:rPr kumimoji="1" lang="zh-CN" altLang="en-US" smtClean="0"/>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幻灯片编号占位符 4"/>
          <p:cNvSpPr>
            <a:spLocks noGrp="1"/>
          </p:cNvSpPr>
          <p:nvPr>
            <p:ph type="sldNum" sz="quarter" idx="12"/>
          </p:nvPr>
        </p:nvSpPr>
        <p:spPr/>
        <p:txBody>
          <a:bodyPr/>
          <a:lstStyle/>
          <a:p>
            <a:fld id="{9E4551E9-485B-6F4B-BC84-CE2ED454FA40}" type="slidenum">
              <a:rPr kumimoji="1" lang="zh-CN" altLang="en-US" smtClean="0"/>
            </a:fld>
            <a:endParaRPr kumimoji="1" lang="zh-CN" altLang="en-US"/>
          </a:p>
        </p:txBody>
      </p:sp>
    </p:spTree>
  </p:cSld>
  <p:clrMapOvr>
    <a:masterClrMapping/>
  </p:clrMapOvr>
  <p:transition spd="slow">
    <p:wip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0A4983F7-2D0C-1741-A6D6-A6024CA6D84D}" type="datetimeFigureOut">
              <a:rPr kumimoji="1" lang="zh-CN" altLang="en-US" smtClean="0"/>
            </a:fld>
            <a:endParaRPr kumimoji="1" lang="zh-CN" altLang="en-US"/>
          </a:p>
        </p:txBody>
      </p:sp>
      <p:sp>
        <p:nvSpPr>
          <p:cNvPr id="3" name="页脚占位符 2"/>
          <p:cNvSpPr>
            <a:spLocks noGrp="1"/>
          </p:cNvSpPr>
          <p:nvPr>
            <p:ph type="ftr" sz="quarter" idx="11"/>
          </p:nvPr>
        </p:nvSpPr>
        <p:spPr/>
        <p:txBody>
          <a:bodyPr/>
          <a:lstStyle/>
          <a:p>
            <a:endParaRPr kumimoji="1" lang="zh-CN" altLang="en-US"/>
          </a:p>
        </p:txBody>
      </p:sp>
      <p:sp>
        <p:nvSpPr>
          <p:cNvPr id="4" name="幻灯片编号占位符 3"/>
          <p:cNvSpPr>
            <a:spLocks noGrp="1"/>
          </p:cNvSpPr>
          <p:nvPr>
            <p:ph type="sldNum" sz="quarter" idx="12"/>
          </p:nvPr>
        </p:nvSpPr>
        <p:spPr/>
        <p:txBody>
          <a:bodyPr/>
          <a:lstStyle/>
          <a:p>
            <a:fld id="{9E4551E9-485B-6F4B-BC84-CE2ED454FA40}" type="slidenum">
              <a:rPr kumimoji="1" lang="zh-CN" altLang="en-US" smtClean="0"/>
            </a:fld>
            <a:endParaRPr kumimoji="1" lang="zh-CN" altLang="en-US"/>
          </a:p>
        </p:txBody>
      </p:sp>
    </p:spTree>
  </p:cSld>
  <p:clrMapOvr>
    <a:masterClrMapping/>
  </p:clrMapOvr>
  <p:transition spd="slow">
    <p:wip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04787"/>
            <a:ext cx="3008313" cy="871538"/>
          </a:xfrm>
        </p:spPr>
        <p:txBody>
          <a:bodyPr anchor="b"/>
          <a:lstStyle>
            <a:lvl1pPr algn="l">
              <a:defRPr sz="2000" b="1"/>
            </a:lvl1pPr>
          </a:lstStyle>
          <a:p>
            <a:r>
              <a:rPr kumimoji="1" lang="zh-CN" altLang="en-US" smtClean="0"/>
              <a:t>单击此处编辑母版标题样式</a:t>
            </a:r>
            <a:endParaRPr kumimoji="1" lang="zh-CN" altLang="en-US"/>
          </a:p>
        </p:txBody>
      </p:sp>
      <p:sp>
        <p:nvSpPr>
          <p:cNvPr id="3" name="内容占位符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smtClean="0"/>
              <a:t>单击此处编辑母版文本样式</a:t>
            </a:r>
            <a:endParaRPr kumimoji="1" lang="zh-CN" altLang="en-US" smtClean="0"/>
          </a:p>
          <a:p>
            <a:pPr lvl="1"/>
            <a:r>
              <a:rPr kumimoji="1" lang="zh-CN" altLang="en-US" smtClean="0"/>
              <a:t>二级</a:t>
            </a:r>
            <a:endParaRPr kumimoji="1" lang="zh-CN" altLang="en-US" smtClean="0"/>
          </a:p>
          <a:p>
            <a:pPr lvl="2"/>
            <a:r>
              <a:rPr kumimoji="1" lang="zh-CN" altLang="en-US" smtClean="0"/>
              <a:t>三级</a:t>
            </a:r>
            <a:endParaRPr kumimoji="1" lang="zh-CN" altLang="en-US" smtClean="0"/>
          </a:p>
          <a:p>
            <a:pPr lvl="3"/>
            <a:r>
              <a:rPr kumimoji="1" lang="zh-CN" altLang="en-US" smtClean="0"/>
              <a:t>四级</a:t>
            </a:r>
            <a:endParaRPr kumimoji="1" lang="zh-CN" altLang="en-US" smtClean="0"/>
          </a:p>
          <a:p>
            <a:pPr lvl="4"/>
            <a:r>
              <a:rPr kumimoji="1" lang="zh-CN" altLang="en-US" smtClean="0"/>
              <a:t>五级</a:t>
            </a:r>
            <a:endParaRPr kumimoji="1" lang="zh-CN" altLang="en-US"/>
          </a:p>
        </p:txBody>
      </p:sp>
      <p:sp>
        <p:nvSpPr>
          <p:cNvPr id="4" name="文本占位符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zh-CN" altLang="en-US" smtClean="0"/>
              <a:t>单击此处编辑母版文本样式</a:t>
            </a:r>
            <a:endParaRPr kumimoji="1" lang="zh-CN" altLang="en-US" smtClean="0"/>
          </a:p>
        </p:txBody>
      </p:sp>
      <p:sp>
        <p:nvSpPr>
          <p:cNvPr id="5" name="日期占位符 4"/>
          <p:cNvSpPr>
            <a:spLocks noGrp="1"/>
          </p:cNvSpPr>
          <p:nvPr>
            <p:ph type="dt" sz="half" idx="10"/>
          </p:nvPr>
        </p:nvSpPr>
        <p:spPr/>
        <p:txBody>
          <a:bodyPr/>
          <a:lstStyle/>
          <a:p>
            <a:fld id="{0A4983F7-2D0C-1741-A6D6-A6024CA6D84D}" type="datetimeFigureOut">
              <a:rPr kumimoji="1" lang="zh-CN" altLang="en-US" smtClean="0"/>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9E4551E9-485B-6F4B-BC84-CE2ED454FA40}" type="slidenum">
              <a:rPr kumimoji="1" lang="zh-CN" altLang="en-US" smtClean="0"/>
            </a:fld>
            <a:endParaRPr kumimoji="1" lang="zh-CN" altLang="en-US"/>
          </a:p>
        </p:txBody>
      </p:sp>
    </p:spTree>
  </p:cSld>
  <p:clrMapOvr>
    <a:masterClrMapping/>
  </p:clrMapOvr>
  <p:transition spd="slow">
    <p:wip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0"/>
            <a:ext cx="5486400" cy="425054"/>
          </a:xfrm>
        </p:spPr>
        <p:txBody>
          <a:bodyPr anchor="b"/>
          <a:lstStyle>
            <a:lvl1pPr algn="l">
              <a:defRPr sz="2000" b="1"/>
            </a:lvl1pPr>
          </a:lstStyle>
          <a:p>
            <a:r>
              <a:rPr kumimoji="1" lang="zh-CN" altLang="en-US" smtClean="0"/>
              <a:t>单击此处编辑母版标题样式</a:t>
            </a:r>
            <a:endParaRPr kumimoji="1" lang="zh-CN" altLang="en-US"/>
          </a:p>
        </p:txBody>
      </p:sp>
      <p:sp>
        <p:nvSpPr>
          <p:cNvPr id="3" name="图片占位符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zh-CN" altLang="en-US" smtClean="0"/>
              <a:t>单击此处编辑母版文本样式</a:t>
            </a:r>
            <a:endParaRPr kumimoji="1" lang="zh-CN" altLang="en-US" smtClean="0"/>
          </a:p>
        </p:txBody>
      </p:sp>
      <p:sp>
        <p:nvSpPr>
          <p:cNvPr id="5" name="日期占位符 4"/>
          <p:cNvSpPr>
            <a:spLocks noGrp="1"/>
          </p:cNvSpPr>
          <p:nvPr>
            <p:ph type="dt" sz="half" idx="10"/>
          </p:nvPr>
        </p:nvSpPr>
        <p:spPr/>
        <p:txBody>
          <a:bodyPr/>
          <a:lstStyle/>
          <a:p>
            <a:fld id="{0A4983F7-2D0C-1741-A6D6-A6024CA6D84D}" type="datetimeFigureOut">
              <a:rPr kumimoji="1" lang="zh-CN" altLang="en-US" smtClean="0"/>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9E4551E9-485B-6F4B-BC84-CE2ED454FA40}" type="slidenum">
              <a:rPr kumimoji="1" lang="zh-CN" altLang="en-US" smtClean="0"/>
            </a:fld>
            <a:endParaRPr kumimoji="1" lang="zh-CN" altLang="en-US"/>
          </a:p>
        </p:txBody>
      </p:sp>
    </p:spTree>
  </p:cSld>
  <p:clrMapOvr>
    <a:masterClrMapping/>
  </p:clrMapOvr>
  <p:transition spd="slow">
    <p:wipe/>
  </p:transition>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kumimoji="1" lang="zh-CN" altLang="en-US" smtClean="0"/>
              <a:t>单击此处编辑母版标题样式</a:t>
            </a:r>
            <a:endParaRPr kumimoji="1" lang="zh-CN" altLang="en-US"/>
          </a:p>
        </p:txBody>
      </p:sp>
      <p:sp>
        <p:nvSpPr>
          <p:cNvPr id="3" name="文本占位符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kumimoji="1" lang="zh-CN" altLang="en-US" smtClean="0"/>
              <a:t>单击此处编辑母版文本样式</a:t>
            </a:r>
            <a:endParaRPr kumimoji="1" lang="zh-CN" altLang="en-US" smtClean="0"/>
          </a:p>
          <a:p>
            <a:pPr lvl="1"/>
            <a:r>
              <a:rPr kumimoji="1" lang="zh-CN" altLang="en-US" smtClean="0"/>
              <a:t>二级</a:t>
            </a:r>
            <a:endParaRPr kumimoji="1" lang="zh-CN" altLang="en-US" smtClean="0"/>
          </a:p>
          <a:p>
            <a:pPr lvl="2"/>
            <a:r>
              <a:rPr kumimoji="1" lang="zh-CN" altLang="en-US" smtClean="0"/>
              <a:t>三级</a:t>
            </a:r>
            <a:endParaRPr kumimoji="1" lang="zh-CN" altLang="en-US" smtClean="0"/>
          </a:p>
          <a:p>
            <a:pPr lvl="3"/>
            <a:r>
              <a:rPr kumimoji="1" lang="zh-CN" altLang="en-US" smtClean="0"/>
              <a:t>四级</a:t>
            </a:r>
            <a:endParaRPr kumimoji="1" lang="zh-CN" altLang="en-US" smtClean="0"/>
          </a:p>
          <a:p>
            <a:pPr lvl="4"/>
            <a:r>
              <a:rPr kumimoji="1" lang="zh-CN" altLang="en-US" smtClean="0"/>
              <a:t>五级</a:t>
            </a:r>
            <a:endParaRPr kumimoji="1" lang="zh-CN" altLang="en-US"/>
          </a:p>
        </p:txBody>
      </p:sp>
      <p:sp>
        <p:nvSpPr>
          <p:cNvPr id="4" name="日期占位符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0A4983F7-2D0C-1741-A6D6-A6024CA6D84D}" type="datetimeFigureOut">
              <a:rPr kumimoji="1" lang="zh-CN" altLang="en-US" smtClean="0"/>
            </a:fld>
            <a:endParaRPr kumimoji="1" lang="zh-CN" altLang="en-US"/>
          </a:p>
        </p:txBody>
      </p:sp>
      <p:sp>
        <p:nvSpPr>
          <p:cNvPr id="5" name="页脚占位符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幻灯片编号占位符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9E4551E9-485B-6F4B-BC84-CE2ED454FA40}" type="slidenum">
              <a:rPr kumimoji="1" lang="zh-CN" altLang="en-US" smtClean="0"/>
            </a:fld>
            <a:endParaRPr kumimoji="1"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slow">
    <p:wipe/>
  </p:transition>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panose="020B0604020202020204"/>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p:bodyStyle>
    <p:otherStyle>
      <a:defPPr>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1.xml"/><Relationship Id="rId3" Type="http://schemas.openxmlformats.org/officeDocument/2006/relationships/image" Target="../media/image2.png"/><Relationship Id="rId2" Type="http://schemas.microsoft.com/office/2007/relationships/hdphoto" Target="../media/hdphoto1.wdp"/><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8" Type="http://schemas.openxmlformats.org/officeDocument/2006/relationships/notesSlide" Target="../notesSlides/notesSlide4.xml"/><Relationship Id="rId7"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 Id="rId3" Type="http://schemas.openxmlformats.org/officeDocument/2006/relationships/image" Target="../media/image13.png"/><Relationship Id="rId2" Type="http://schemas.microsoft.com/office/2007/relationships/hdphoto" Target="../media/hdphoto1.wdp"/><Relationship Id="rId1" Type="http://schemas.openxmlformats.org/officeDocument/2006/relationships/image" Target="../media/image10.png"/></Relationships>
</file>

<file path=ppt/slides/_rels/slide1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7.png"/><Relationship Id="rId2" Type="http://schemas.microsoft.com/office/2007/relationships/hdphoto" Target="../media/hdphoto1.wdp"/><Relationship Id="rId1" Type="http://schemas.openxmlformats.org/officeDocument/2006/relationships/image" Target="../media/image10.png"/></Relationships>
</file>

<file path=ppt/slides/_rels/slide1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8.png"/><Relationship Id="rId2" Type="http://schemas.microsoft.com/office/2007/relationships/hdphoto" Target="../media/hdphoto1.wdp"/><Relationship Id="rId1"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hdphoto" Target="../media/hdphoto1.wdp"/><Relationship Id="rId1"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9.png"/><Relationship Id="rId1" Type="http://schemas.openxmlformats.org/officeDocument/2006/relationships/image" Target="../media/image3.png"/></Relationships>
</file>

<file path=ppt/slides/_rels/slide1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1.png"/><Relationship Id="rId1" Type="http://schemas.openxmlformats.org/officeDocument/2006/relationships/image" Target="../media/image3.png"/></Relationships>
</file>

<file path=ppt/slides/_rels/slide18.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microsoft.com/office/2007/relationships/hdphoto" Target="../media/hdphoto1.wdp"/><Relationship Id="rId1" Type="http://schemas.openxmlformats.org/officeDocument/2006/relationships/image" Target="../media/image10.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png"/><Relationship Id="rId1" Type="http://schemas.openxmlformats.org/officeDocument/2006/relationships/image" Target="../media/image3.png"/></Relationships>
</file>

<file path=ppt/slides/_rels/slide5.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2.xml"/><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3.png"/></Relationships>
</file>

<file path=ppt/slides/_rels/slide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image" Target="../media/image3.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9.png"/><Relationship Id="rId1" Type="http://schemas.openxmlformats.org/officeDocument/2006/relationships/image" Target="../media/image3.png"/></Relationships>
</file>

<file path=ppt/slides/_rels/slide9.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2.jpeg"/><Relationship Id="rId3" Type="http://schemas.openxmlformats.org/officeDocument/2006/relationships/image" Target="../media/image11.png"/><Relationship Id="rId2" Type="http://schemas.microsoft.com/office/2007/relationships/hdphoto" Target="../media/hdphoto1.wdp"/><Relationship Id="rId1"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concert_by_pawssou-d6a53qt.jpg"/>
          <p:cNvPicPr>
            <a:picLocks noChangeAspect="1"/>
          </p:cNvPicPr>
          <p:nvPr/>
        </p:nvPicPr>
        <p:blipFill rotWithShape="1">
          <a:blip r:embed="rId1" cstate="email">
            <a:extLst>
              <a:ext uri="{BEBA8EAE-BF5A-486C-A8C5-ECC9F3942E4B}">
                <a14:imgProps xmlns:a14="http://schemas.microsoft.com/office/drawing/2010/main">
                  <a14:imgLayer r:embed="rId2">
                    <a14:imgEffect>
                      <a14:artisticBlur radius="0"/>
                    </a14:imgEffect>
                  </a14:imgLayer>
                </a14:imgProps>
              </a:ext>
            </a:extLst>
          </a:blip>
          <a:srcRect t="2001" b="13294"/>
          <a:stretch>
            <a:fillRect/>
          </a:stretch>
        </p:blipFill>
        <p:spPr>
          <a:xfrm>
            <a:off x="-635" y="-31750"/>
            <a:ext cx="9700260" cy="5456555"/>
          </a:xfrm>
          <a:prstGeom prst="rect">
            <a:avLst/>
          </a:prstGeom>
        </p:spPr>
      </p:pic>
      <p:sp>
        <p:nvSpPr>
          <p:cNvPr id="5" name="矩形 4"/>
          <p:cNvSpPr/>
          <p:nvPr/>
        </p:nvSpPr>
        <p:spPr>
          <a:xfrm>
            <a:off x="-635" y="-31750"/>
            <a:ext cx="9700260" cy="5923915"/>
          </a:xfrm>
          <a:prstGeom prst="rect">
            <a:avLst/>
          </a:prstGeom>
          <a:gradFill>
            <a:gsLst>
              <a:gs pos="0">
                <a:schemeClr val="tx1">
                  <a:lumMod val="95000"/>
                  <a:lumOff val="5000"/>
                  <a:alpha val="12000"/>
                </a:schemeClr>
              </a:gs>
              <a:gs pos="100000">
                <a:schemeClr val="tx1">
                  <a:lumMod val="65000"/>
                  <a:lumOff val="35000"/>
                  <a:alpha val="84000"/>
                </a:schemeClr>
              </a:gs>
            </a:gsLst>
            <a:lin ang="0" scaled="0"/>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p>
        </p:txBody>
      </p:sp>
      <p:sp>
        <p:nvSpPr>
          <p:cNvPr id="2" name="文本框 1"/>
          <p:cNvSpPr txBox="1"/>
          <p:nvPr/>
        </p:nvSpPr>
        <p:spPr>
          <a:xfrm>
            <a:off x="2477135" y="3203575"/>
            <a:ext cx="4420235" cy="457200"/>
          </a:xfrm>
          <a:prstGeom prst="rect">
            <a:avLst/>
          </a:prstGeom>
          <a:noFill/>
        </p:spPr>
        <p:txBody>
          <a:bodyPr wrap="square" rtlCol="0">
            <a:spAutoFit/>
          </a:bodyPr>
          <a:lstStyle/>
          <a:p>
            <a:pPr algn="ctr"/>
            <a:r>
              <a:rPr kumimoji="1" lang="zh-CN" altLang="en-US" sz="2400" dirty="0" smtClean="0">
                <a:solidFill>
                  <a:schemeClr val="bg1">
                    <a:lumMod val="75000"/>
                  </a:schemeClr>
                </a:solidFill>
                <a:latin typeface="方正兰亭黑简体" panose="02000000000000000000" pitchFamily="2" charset="-122"/>
                <a:ea typeface="方正兰亭黑简体" panose="02000000000000000000" pitchFamily="2" charset="-122"/>
                <a:cs typeface="Hiragino Sans GB W3"/>
              </a:rPr>
              <a:t>为您定制出游路线的私人导游</a:t>
            </a:r>
            <a:endParaRPr kumimoji="1" lang="zh-CN" altLang="en-US" sz="2400" dirty="0">
              <a:solidFill>
                <a:schemeClr val="bg1">
                  <a:lumMod val="75000"/>
                </a:schemeClr>
              </a:solidFill>
              <a:latin typeface="方正兰亭黑简体" panose="02000000000000000000" pitchFamily="2" charset="-122"/>
              <a:ea typeface="方正兰亭黑简体" panose="02000000000000000000" pitchFamily="2" charset="-122"/>
              <a:cs typeface="Hiragino Sans GB W3"/>
            </a:endParaRPr>
          </a:p>
        </p:txBody>
      </p:sp>
      <p:sp>
        <p:nvSpPr>
          <p:cNvPr id="3" name="文本框 2"/>
          <p:cNvSpPr txBox="1"/>
          <p:nvPr/>
        </p:nvSpPr>
        <p:spPr>
          <a:xfrm>
            <a:off x="2186940" y="3660775"/>
            <a:ext cx="4710430" cy="445135"/>
          </a:xfrm>
          <a:prstGeom prst="rect">
            <a:avLst/>
          </a:prstGeom>
          <a:noFill/>
        </p:spPr>
        <p:txBody>
          <a:bodyPr wrap="square" rtlCol="0">
            <a:spAutoFit/>
          </a:bodyPr>
          <a:lstStyle/>
          <a:p>
            <a:pPr algn="ctr"/>
            <a:r>
              <a:rPr kumimoji="1" lang="en-US" altLang="zh-CN" sz="2000" dirty="0" smtClean="0">
                <a:solidFill>
                  <a:schemeClr val="bg1">
                    <a:lumMod val="75000"/>
                  </a:schemeClr>
                </a:solidFill>
                <a:latin typeface="Segoe Script" panose="030B0504020000000003"/>
                <a:cs typeface="Segoe Script" panose="030B0504020000000003"/>
              </a:rPr>
              <a:t>A private tour guide for you</a:t>
            </a:r>
            <a:endParaRPr kumimoji="1" lang="en-US" altLang="zh-CN" sz="2000" dirty="0" smtClean="0">
              <a:solidFill>
                <a:schemeClr val="bg1">
                  <a:lumMod val="75000"/>
                </a:schemeClr>
              </a:solidFill>
              <a:latin typeface="Segoe Script" panose="030B0504020000000003"/>
              <a:cs typeface="Segoe Script" panose="030B0504020000000003"/>
            </a:endParaRPr>
          </a:p>
        </p:txBody>
      </p:sp>
      <p:pic>
        <p:nvPicPr>
          <p:cNvPr id="7" name="图片 6" descr="C:\Users\hejingjing\Desktop\feiyan_副本.pngfeiyan_副本"/>
          <p:cNvPicPr>
            <a:picLocks noChangeAspect="1"/>
          </p:cNvPicPr>
          <p:nvPr/>
        </p:nvPicPr>
        <p:blipFill>
          <a:blip r:embed="rId3"/>
          <a:srcRect/>
          <a:stretch>
            <a:fillRect/>
          </a:stretch>
        </p:blipFill>
        <p:spPr>
          <a:xfrm>
            <a:off x="4151294" y="2108525"/>
            <a:ext cx="778140" cy="695325"/>
          </a:xfrm>
          <a:prstGeom prst="rect">
            <a:avLst/>
          </a:prstGeom>
          <a:effectLst>
            <a:outerShdw blurRad="206375" dist="139700" dir="3120000" algn="tl" rotWithShape="0">
              <a:srgbClr val="000000">
                <a:alpha val="34000"/>
              </a:srgbClr>
            </a:outerShdw>
          </a:effectLst>
        </p:spPr>
      </p:pic>
      <p:sp>
        <p:nvSpPr>
          <p:cNvPr id="8" name="椭圆 7"/>
          <p:cNvSpPr/>
          <p:nvPr/>
        </p:nvSpPr>
        <p:spPr>
          <a:xfrm>
            <a:off x="4034672" y="1979811"/>
            <a:ext cx="1034040" cy="1034040"/>
          </a:xfrm>
          <a:prstGeom prst="ellipse">
            <a:avLst/>
          </a:prstGeom>
          <a:grpFill/>
          <a:ln w="9525">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rgbClr val="2B71B2"/>
              </a:solidFill>
              <a:latin typeface="Segoe UI" panose="020B0502040204020203" pitchFamily="34" charset="0"/>
              <a:cs typeface="Segoe UI" panose="020B0502040204020203" pitchFamily="34" charset="0"/>
            </a:endParaRPr>
          </a:p>
        </p:txBody>
      </p:sp>
      <p:sp>
        <p:nvSpPr>
          <p:cNvPr id="4097" name="文本框 4"/>
          <p:cNvSpPr txBox="1"/>
          <p:nvPr/>
        </p:nvSpPr>
        <p:spPr>
          <a:xfrm>
            <a:off x="1618615" y="269240"/>
            <a:ext cx="5899150" cy="874395"/>
          </a:xfrm>
          <a:prstGeom prst="rect">
            <a:avLst/>
          </a:prstGeom>
          <a:noFill/>
          <a:ln w="9525">
            <a:noFill/>
          </a:ln>
        </p:spPr>
        <p:txBody>
          <a:bodyPr wrap="square" anchor="t">
            <a:spAutoFit/>
          </a:bodyPr>
          <a:p>
            <a:pPr lvl="0" algn="ctr" eaLnBrk="1" hangingPunct="1">
              <a:buFont typeface="Arial" panose="020B0604020202020204" pitchFamily="34" charset="0"/>
              <a:buNone/>
            </a:pPr>
            <a:r>
              <a:rPr lang="en-US" altLang="zh-CN" sz="480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 </a:t>
            </a:r>
            <a:r>
              <a:rPr kumimoji="1" lang="zh-CN" altLang="en-US" sz="2800" dirty="0" smtClean="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Hiragino Sans GB W3"/>
              </a:rPr>
              <a:t>“青大飞燕”精细化自助导游APP</a:t>
            </a:r>
            <a:endParaRPr kumimoji="1" lang="zh-CN" altLang="en-US" sz="2800" dirty="0" smtClean="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Hiragino Sans GB W3"/>
            </a:endParaRPr>
          </a:p>
        </p:txBody>
      </p:sp>
      <p:cxnSp>
        <p:nvCxnSpPr>
          <p:cNvPr id="4098" name="直接连接符 6"/>
          <p:cNvCxnSpPr/>
          <p:nvPr/>
        </p:nvCxnSpPr>
        <p:spPr>
          <a:xfrm>
            <a:off x="854075" y="1323658"/>
            <a:ext cx="2609850" cy="0"/>
          </a:xfrm>
          <a:prstGeom prst="line">
            <a:avLst/>
          </a:prstGeom>
          <a:ln w="6350" cap="flat" cmpd="sng">
            <a:solidFill>
              <a:srgbClr val="595959"/>
            </a:solidFill>
            <a:prstDash val="solid"/>
            <a:round/>
            <a:headEnd type="none" w="med" len="med"/>
            <a:tailEnd type="none" w="med" len="med"/>
          </a:ln>
          <a:effectLst>
            <a:outerShdw blurRad="50800" dist="50800" dir="5400000" algn="ctr" rotWithShape="0">
              <a:schemeClr val="bg1">
                <a:alpha val="100000"/>
              </a:schemeClr>
            </a:outerShdw>
          </a:effectLst>
        </p:spPr>
      </p:cxnSp>
      <p:sp>
        <p:nvSpPr>
          <p:cNvPr id="4099" name="文本框 12"/>
          <p:cNvSpPr txBox="1"/>
          <p:nvPr/>
        </p:nvSpPr>
        <p:spPr>
          <a:xfrm>
            <a:off x="3284538" y="1173163"/>
            <a:ext cx="2617787" cy="457200"/>
          </a:xfrm>
          <a:prstGeom prst="rect">
            <a:avLst/>
          </a:prstGeom>
          <a:noFill/>
          <a:ln w="9525">
            <a:noFill/>
          </a:ln>
        </p:spPr>
        <p:txBody>
          <a:bodyPr anchor="t">
            <a:spAutoFit/>
          </a:bodyPr>
          <a:p>
            <a:pPr lvl="0" algn="ctr" eaLnBrk="1" hangingPunct="1">
              <a:buFont typeface="Arial" panose="020B0604020202020204" pitchFamily="34" charset="0"/>
              <a:buNone/>
            </a:pPr>
            <a:r>
              <a:rPr kumimoji="1" lang="zh-CN" altLang="en-US" sz="2400" dirty="0" smtClean="0">
                <a:solidFill>
                  <a:schemeClr val="bg1">
                    <a:lumMod val="75000"/>
                  </a:schemeClr>
                </a:solidFill>
                <a:effectLst>
                  <a:outerShdw blurRad="38100" dist="38100" dir="2700000" algn="tl">
                    <a:srgbClr val="000000">
                      <a:alpha val="43137"/>
                    </a:srgbClr>
                  </a:outerShdw>
                </a:effectLst>
                <a:latin typeface="方正兰亭黑简体" panose="02000000000000000000" pitchFamily="2" charset="-122"/>
                <a:ea typeface="方正兰亭黑简体" panose="02000000000000000000" pitchFamily="2" charset="-122"/>
                <a:cs typeface="Hiragino Sans GB W3"/>
              </a:rPr>
              <a:t>飞燕小分队</a:t>
            </a:r>
            <a:endParaRPr kumimoji="1" lang="zh-CN" altLang="en-US" sz="2400" dirty="0" smtClean="0">
              <a:solidFill>
                <a:schemeClr val="bg1">
                  <a:lumMod val="75000"/>
                </a:schemeClr>
              </a:solidFill>
              <a:effectLst>
                <a:outerShdw blurRad="38100" dist="38100" dir="2700000" algn="tl">
                  <a:srgbClr val="000000">
                    <a:alpha val="43137"/>
                  </a:srgbClr>
                </a:outerShdw>
              </a:effectLst>
              <a:latin typeface="方正兰亭黑简体" panose="02000000000000000000" pitchFamily="2" charset="-122"/>
              <a:ea typeface="方正兰亭黑简体" panose="02000000000000000000" pitchFamily="2" charset="-122"/>
              <a:cs typeface="Hiragino Sans GB W3"/>
            </a:endParaRPr>
          </a:p>
        </p:txBody>
      </p:sp>
      <p:cxnSp>
        <p:nvCxnSpPr>
          <p:cNvPr id="4100" name="直接连接符 8"/>
          <p:cNvCxnSpPr/>
          <p:nvPr/>
        </p:nvCxnSpPr>
        <p:spPr>
          <a:xfrm>
            <a:off x="5826125" y="1323975"/>
            <a:ext cx="2609850" cy="0"/>
          </a:xfrm>
          <a:prstGeom prst="line">
            <a:avLst/>
          </a:prstGeom>
          <a:ln w="6350" cap="flat" cmpd="sng">
            <a:solidFill>
              <a:srgbClr val="595959"/>
            </a:solidFill>
            <a:prstDash val="solid"/>
            <a:round/>
            <a:headEnd type="none" w="med" len="med"/>
            <a:tailEnd type="none" w="med" len="med"/>
          </a:ln>
          <a:effectLst>
            <a:outerShdw blurRad="50800" dist="50800" dir="5400000" algn="ctr" rotWithShape="0">
              <a:schemeClr val="bg1">
                <a:alpha val="100000"/>
              </a:schemeClr>
            </a:outerShdw>
          </a:effectLst>
        </p:spPr>
      </p:cxnSp>
      <p:sp>
        <p:nvSpPr>
          <p:cNvPr id="4101" name="文本框 9"/>
          <p:cNvSpPr txBox="1"/>
          <p:nvPr/>
        </p:nvSpPr>
        <p:spPr>
          <a:xfrm>
            <a:off x="3740150" y="4587240"/>
            <a:ext cx="2266315" cy="384810"/>
          </a:xfrm>
          <a:prstGeom prst="rect">
            <a:avLst/>
          </a:prstGeom>
          <a:noFill/>
          <a:ln w="9525">
            <a:noFill/>
          </a:ln>
        </p:spPr>
        <p:txBody>
          <a:bodyPr wrap="square" anchor="t">
            <a:spAutoFit/>
          </a:bodyPr>
          <a:p>
            <a:pPr lvl="0" algn="ctr" eaLnBrk="1" hangingPunct="1">
              <a:buFont typeface="Arial" panose="020B0604020202020204" pitchFamily="34" charset="0"/>
              <a:buNone/>
            </a:pPr>
            <a:fld id="{BB962C8B-B14F-4D97-AF65-F5344CB8AC3E}" type="datetime1">
              <a:rPr lang="zh-CN" altLang="en-US">
                <a:solidFill>
                  <a:schemeClr val="bg1"/>
                </a:solidFill>
                <a:latin typeface="华文细黑" pitchFamily="2" charset="-122"/>
                <a:ea typeface="华文细黑" pitchFamily="2" charset="-122"/>
              </a:rPr>
            </a:fld>
            <a:endParaRPr lang="zh-CN" altLang="en-US">
              <a:solidFill>
                <a:schemeClr val="bg1"/>
              </a:solidFill>
              <a:latin typeface="华文细黑" pitchFamily="2" charset="-122"/>
              <a:ea typeface="华文细黑" pitchFamily="2" charset="-122"/>
            </a:endParaRPr>
          </a:p>
        </p:txBody>
      </p:sp>
      <p:sp>
        <p:nvSpPr>
          <p:cNvPr id="4102" name="文本框 17"/>
          <p:cNvSpPr txBox="1"/>
          <p:nvPr/>
        </p:nvSpPr>
        <p:spPr>
          <a:xfrm>
            <a:off x="3284855" y="4143693"/>
            <a:ext cx="909638" cy="366712"/>
          </a:xfrm>
          <a:prstGeom prst="rect">
            <a:avLst/>
          </a:prstGeom>
          <a:noFill/>
          <a:ln w="9525">
            <a:noFill/>
          </a:ln>
        </p:spPr>
        <p:txBody>
          <a:bodyPr anchor="t">
            <a:spAutoFit/>
          </a:bodyPr>
          <a:p>
            <a:pPr lvl="0" algn="ctr" eaLnBrk="1" hangingPunct="1">
              <a:buFont typeface="Arial" panose="020B0604020202020204" pitchFamily="34" charset="0"/>
              <a:buNone/>
            </a:pPr>
            <a:r>
              <a:rPr lang="zh-CN" altLang="en-US" b="1">
                <a:solidFill>
                  <a:schemeClr val="bg2"/>
                </a:solidFill>
                <a:latin typeface="华文细黑" pitchFamily="2" charset="-122"/>
                <a:ea typeface="华文细黑" pitchFamily="2" charset="-122"/>
              </a:rPr>
              <a:t>钟云杰</a:t>
            </a:r>
            <a:endParaRPr lang="zh-CN" altLang="en-US" b="1">
              <a:solidFill>
                <a:schemeClr val="bg2"/>
              </a:solidFill>
              <a:latin typeface="华文细黑" pitchFamily="2" charset="-122"/>
              <a:ea typeface="华文细黑" pitchFamily="2" charset="-122"/>
            </a:endParaRPr>
          </a:p>
        </p:txBody>
      </p:sp>
      <p:sp>
        <p:nvSpPr>
          <p:cNvPr id="4105" name="文本框 17"/>
          <p:cNvSpPr txBox="1"/>
          <p:nvPr/>
        </p:nvSpPr>
        <p:spPr>
          <a:xfrm>
            <a:off x="5096510" y="4144010"/>
            <a:ext cx="909638" cy="384810"/>
          </a:xfrm>
          <a:prstGeom prst="rect">
            <a:avLst/>
          </a:prstGeom>
          <a:noFill/>
          <a:ln w="9525">
            <a:noFill/>
          </a:ln>
        </p:spPr>
        <p:txBody>
          <a:bodyPr anchor="t">
            <a:spAutoFit/>
          </a:bodyPr>
          <a:p>
            <a:pPr lvl="0" algn="ctr" eaLnBrk="1" hangingPunct="1">
              <a:buFont typeface="Arial" panose="020B0604020202020204" pitchFamily="34" charset="0"/>
              <a:buNone/>
            </a:pPr>
            <a:r>
              <a:rPr lang="zh-CN" altLang="en-US" b="1">
                <a:solidFill>
                  <a:schemeClr val="bg2"/>
                </a:solidFill>
                <a:latin typeface="华文细黑" pitchFamily="2" charset="-122"/>
                <a:ea typeface="华文细黑" pitchFamily="2" charset="-122"/>
              </a:rPr>
              <a:t>张玉明</a:t>
            </a:r>
            <a:endParaRPr lang="zh-CN" altLang="en-US" b="1">
              <a:solidFill>
                <a:schemeClr val="bg2"/>
              </a:solidFill>
              <a:latin typeface="华文细黑" pitchFamily="2" charset="-122"/>
              <a:ea typeface="华文细黑" pitchFamily="2" charset="-122"/>
            </a:endParaRPr>
          </a:p>
        </p:txBody>
      </p:sp>
      <p:sp>
        <p:nvSpPr>
          <p:cNvPr id="9" name="文本框 17"/>
          <p:cNvSpPr txBox="1"/>
          <p:nvPr/>
        </p:nvSpPr>
        <p:spPr>
          <a:xfrm>
            <a:off x="4170045" y="4144010"/>
            <a:ext cx="909638" cy="384810"/>
          </a:xfrm>
          <a:prstGeom prst="rect">
            <a:avLst/>
          </a:prstGeom>
          <a:noFill/>
          <a:ln w="9525">
            <a:noFill/>
          </a:ln>
        </p:spPr>
        <p:txBody>
          <a:bodyPr anchor="t">
            <a:spAutoFit/>
          </a:bodyPr>
          <a:p>
            <a:pPr lvl="0" algn="ctr" eaLnBrk="1" hangingPunct="1">
              <a:buFont typeface="Arial" panose="020B0604020202020204" pitchFamily="34" charset="0"/>
              <a:buNone/>
            </a:pPr>
            <a:r>
              <a:rPr lang="zh-CN" altLang="en-US" b="1">
                <a:solidFill>
                  <a:schemeClr val="bg2"/>
                </a:solidFill>
                <a:latin typeface="华文细黑" pitchFamily="2" charset="-122"/>
                <a:ea typeface="华文细黑" pitchFamily="2" charset="-122"/>
              </a:rPr>
              <a:t>何金金</a:t>
            </a:r>
            <a:endParaRPr lang="zh-CN" altLang="en-US" b="1">
              <a:solidFill>
                <a:schemeClr val="bg2"/>
              </a:solidFill>
              <a:latin typeface="华文细黑" pitchFamily="2" charset="-122"/>
              <a:ea typeface="华文细黑" pitchFamily="2" charset="-122"/>
            </a:endParaRPr>
          </a:p>
        </p:txBody>
      </p:sp>
      <p:sp>
        <p:nvSpPr>
          <p:cNvPr id="6" name="文本框 17"/>
          <p:cNvSpPr txBox="1"/>
          <p:nvPr/>
        </p:nvSpPr>
        <p:spPr>
          <a:xfrm>
            <a:off x="5987415" y="4135120"/>
            <a:ext cx="909638" cy="384810"/>
          </a:xfrm>
          <a:prstGeom prst="rect">
            <a:avLst/>
          </a:prstGeom>
          <a:noFill/>
          <a:ln w="9525">
            <a:noFill/>
          </a:ln>
        </p:spPr>
        <p:txBody>
          <a:bodyPr anchor="t">
            <a:spAutoFit/>
          </a:bodyPr>
          <a:p>
            <a:pPr lvl="0" algn="ctr" eaLnBrk="1" hangingPunct="1">
              <a:buFont typeface="Arial" panose="020B0604020202020204" pitchFamily="34" charset="0"/>
              <a:buNone/>
            </a:pPr>
            <a:r>
              <a:rPr lang="zh-CN" altLang="en-US" b="1">
                <a:solidFill>
                  <a:schemeClr val="bg2"/>
                </a:solidFill>
                <a:latin typeface="华文细黑" pitchFamily="2" charset="-122"/>
                <a:ea typeface="华文细黑" pitchFamily="2" charset="-122"/>
              </a:rPr>
              <a:t>陶瑶</a:t>
            </a:r>
            <a:endParaRPr lang="zh-CN" altLang="en-US" b="1">
              <a:solidFill>
                <a:schemeClr val="bg2"/>
              </a:solidFill>
              <a:latin typeface="华文细黑" pitchFamily="2" charset="-122"/>
              <a:ea typeface="华文细黑" pitchFamily="2" charset="-122"/>
            </a:endParaRPr>
          </a:p>
        </p:txBody>
      </p:sp>
      <p:sp>
        <p:nvSpPr>
          <p:cNvPr id="10" name="文本框 17"/>
          <p:cNvSpPr txBox="1"/>
          <p:nvPr/>
        </p:nvSpPr>
        <p:spPr>
          <a:xfrm>
            <a:off x="6758305" y="4125595"/>
            <a:ext cx="909638" cy="384810"/>
          </a:xfrm>
          <a:prstGeom prst="rect">
            <a:avLst/>
          </a:prstGeom>
          <a:noFill/>
          <a:ln w="9525">
            <a:noFill/>
          </a:ln>
        </p:spPr>
        <p:txBody>
          <a:bodyPr anchor="t">
            <a:spAutoFit/>
          </a:bodyPr>
          <a:p>
            <a:pPr lvl="0" algn="ctr" eaLnBrk="1" hangingPunct="1">
              <a:buFont typeface="Arial" panose="020B0604020202020204" pitchFamily="34" charset="0"/>
              <a:buNone/>
            </a:pPr>
            <a:r>
              <a:rPr lang="zh-CN" altLang="en-US" b="1">
                <a:solidFill>
                  <a:schemeClr val="bg2"/>
                </a:solidFill>
                <a:latin typeface="华文细黑" pitchFamily="2" charset="-122"/>
                <a:ea typeface="华文细黑" pitchFamily="2" charset="-122"/>
              </a:rPr>
              <a:t>贾腾</a:t>
            </a:r>
            <a:endParaRPr lang="zh-CN" altLang="en-US" b="1">
              <a:solidFill>
                <a:schemeClr val="bg2"/>
              </a:solidFill>
              <a:latin typeface="华文细黑" pitchFamily="2" charset="-122"/>
              <a:ea typeface="华文细黑" pitchFamily="2" charset="-122"/>
            </a:endParaRPr>
          </a:p>
        </p:txBody>
      </p:sp>
    </p:spTree>
  </p:cSld>
  <p:clrMapOvr>
    <a:masterClrMapping/>
  </p:clrMapOvr>
  <p:transition spd="slow">
    <p:wip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concert_by_pawssou-d6a53qt.jpg"/>
          <p:cNvPicPr>
            <a:picLocks noChangeAspect="1"/>
          </p:cNvPicPr>
          <p:nvPr/>
        </p:nvPicPr>
        <p:blipFill rotWithShape="1">
          <a:blip r:embed="rId1" cstate="email">
            <a:extLst>
              <a:ext uri="{BEBA8EAE-BF5A-486C-A8C5-ECC9F3942E4B}">
                <a14:imgProps xmlns:a14="http://schemas.microsoft.com/office/drawing/2010/main">
                  <a14:imgLayer r:embed="rId2">
                    <a14:imgEffect>
                      <a14:artisticBlur radius="23"/>
                    </a14:imgEffect>
                  </a14:imgLayer>
                </a14:imgProps>
              </a:ext>
            </a:extLst>
          </a:blip>
          <a:srcRect t="2001" b="13294"/>
          <a:stretch>
            <a:fillRect/>
          </a:stretch>
        </p:blipFill>
        <p:spPr>
          <a:xfrm>
            <a:off x="0" y="0"/>
            <a:ext cx="9144000" cy="5143500"/>
          </a:xfrm>
          <a:prstGeom prst="rect">
            <a:avLst/>
          </a:prstGeom>
        </p:spPr>
      </p:pic>
      <p:sp>
        <p:nvSpPr>
          <p:cNvPr id="5" name="矩形 4"/>
          <p:cNvSpPr/>
          <p:nvPr/>
        </p:nvSpPr>
        <p:spPr>
          <a:xfrm>
            <a:off x="32385" y="6350"/>
            <a:ext cx="9144000" cy="5143500"/>
          </a:xfrm>
          <a:prstGeom prst="rect">
            <a:avLst/>
          </a:prstGeom>
          <a:gradFill>
            <a:gsLst>
              <a:gs pos="95000">
                <a:schemeClr val="tx1">
                  <a:lumMod val="95000"/>
                  <a:lumOff val="5000"/>
                  <a:alpha val="78000"/>
                </a:schemeClr>
              </a:gs>
              <a:gs pos="0">
                <a:schemeClr val="tx1">
                  <a:lumMod val="65000"/>
                  <a:lumOff val="35000"/>
                  <a:alpha val="84000"/>
                </a:schemeClr>
              </a:gs>
            </a:gsLst>
            <a:lin ang="0" scaled="0"/>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p>
        </p:txBody>
      </p:sp>
      <p:sp>
        <p:nvSpPr>
          <p:cNvPr id="9" name="文本框 8"/>
          <p:cNvSpPr txBox="1"/>
          <p:nvPr/>
        </p:nvSpPr>
        <p:spPr>
          <a:xfrm>
            <a:off x="357505" y="3947795"/>
            <a:ext cx="8428990" cy="502920"/>
          </a:xfrm>
          <a:prstGeom prst="rect">
            <a:avLst/>
          </a:prstGeom>
          <a:noFill/>
        </p:spPr>
        <p:txBody>
          <a:bodyPr wrap="square" rtlCol="0">
            <a:spAutoFit/>
          </a:bodyPr>
          <a:lstStyle/>
          <a:p>
            <a:pPr lvl="0" algn="just" eaLnBrk="0" hangingPunct="0">
              <a:lnSpc>
                <a:spcPct val="150000"/>
              </a:lnSpc>
              <a:spcAft>
                <a:spcPct val="0"/>
              </a:spcAft>
            </a:pPr>
            <a:r>
              <a:rPr lang="en-US">
                <a:solidFill>
                  <a:schemeClr val="bg2"/>
                </a:solidFill>
                <a:latin typeface="微软雅黑" panose="020B0503020204020204" charset="-122"/>
                <a:ea typeface="微软雅黑" panose="020B0503020204020204" charset="-122"/>
                <a:sym typeface="+mn-ea"/>
              </a:rPr>
              <a:t>    </a:t>
            </a:r>
            <a:endParaRPr kumimoji="1" lang="zh-CN" altLang="en-US" dirty="0">
              <a:solidFill>
                <a:schemeClr val="bg2"/>
              </a:solidFill>
              <a:latin typeface="微软雅黑" panose="020B0503020204020204" charset="-122"/>
              <a:ea typeface="微软雅黑" panose="020B0503020204020204" charset="-122"/>
              <a:cs typeface="Hiragino Sans GB W3"/>
              <a:sym typeface="+mn-ea"/>
            </a:endParaRPr>
          </a:p>
        </p:txBody>
      </p:sp>
      <p:sp>
        <p:nvSpPr>
          <p:cNvPr id="7" name="文本框 6"/>
          <p:cNvSpPr txBox="1"/>
          <p:nvPr/>
        </p:nvSpPr>
        <p:spPr>
          <a:xfrm>
            <a:off x="3693795" y="167640"/>
            <a:ext cx="1808480" cy="853440"/>
          </a:xfrm>
          <a:prstGeom prst="rect">
            <a:avLst/>
          </a:prstGeom>
          <a:noFill/>
        </p:spPr>
        <p:txBody>
          <a:bodyPr wrap="none" rtlCol="0" anchor="t">
            <a:spAutoFit/>
          </a:bodyPr>
          <a:p>
            <a:pPr algn="l"/>
            <a:r>
              <a:rPr kumimoji="1" lang="zh-CN" altLang="en-US" sz="3200" dirty="0" smtClean="0">
                <a:solidFill>
                  <a:schemeClr val="bg1">
                    <a:lumMod val="75000"/>
                  </a:schemeClr>
                </a:solidFill>
                <a:effectLst>
                  <a:outerShdw blurRad="38100" dist="38100" dir="2700000" algn="tl">
                    <a:srgbClr val="000000">
                      <a:alpha val="43137"/>
                    </a:srgbClr>
                  </a:outerShdw>
                </a:effectLst>
                <a:latin typeface="方正兰亭黑简体" panose="02000000000000000000" pitchFamily="2" charset="-122"/>
                <a:ea typeface="方正兰亭黑简体" panose="02000000000000000000" pitchFamily="2" charset="-122"/>
                <a:cs typeface="Hiragino Sans GB W3"/>
                <a:sym typeface="+mn-ea"/>
              </a:rPr>
              <a:t>功能特点</a:t>
            </a:r>
            <a:endParaRPr kumimoji="1" lang="zh-CN" altLang="en-US" sz="3200" dirty="0" smtClean="0">
              <a:solidFill>
                <a:schemeClr val="bg1">
                  <a:lumMod val="75000"/>
                </a:schemeClr>
              </a:solidFill>
              <a:effectLst>
                <a:outerShdw blurRad="38100" dist="38100" dir="2700000" algn="tl">
                  <a:srgbClr val="000000">
                    <a:alpha val="43137"/>
                  </a:srgbClr>
                </a:outerShdw>
              </a:effectLst>
              <a:latin typeface="方正兰亭黑简体" panose="02000000000000000000" pitchFamily="2" charset="-122"/>
              <a:ea typeface="方正兰亭黑简体" panose="02000000000000000000" pitchFamily="2" charset="-122"/>
              <a:cs typeface="Hiragino Sans GB W3"/>
            </a:endParaRPr>
          </a:p>
          <a:p>
            <a:endParaRPr lang="zh-CN" altLang="en-US"/>
          </a:p>
        </p:txBody>
      </p:sp>
      <p:pic>
        <p:nvPicPr>
          <p:cNvPr id="11" name="图片 10" descr="NFC"/>
          <p:cNvPicPr>
            <a:picLocks noChangeAspect="1"/>
          </p:cNvPicPr>
          <p:nvPr/>
        </p:nvPicPr>
        <p:blipFill>
          <a:blip r:embed="rId3"/>
          <a:stretch>
            <a:fillRect/>
          </a:stretch>
        </p:blipFill>
        <p:spPr>
          <a:xfrm>
            <a:off x="5269865" y="970280"/>
            <a:ext cx="1586230" cy="2974340"/>
          </a:xfrm>
          <a:prstGeom prst="rect">
            <a:avLst/>
          </a:prstGeom>
        </p:spPr>
      </p:pic>
      <p:pic>
        <p:nvPicPr>
          <p:cNvPr id="13" name="图片 12" descr="二维码"/>
          <p:cNvPicPr>
            <a:picLocks noChangeAspect="1"/>
          </p:cNvPicPr>
          <p:nvPr/>
        </p:nvPicPr>
        <p:blipFill>
          <a:blip r:embed="rId4"/>
          <a:stretch>
            <a:fillRect/>
          </a:stretch>
        </p:blipFill>
        <p:spPr>
          <a:xfrm>
            <a:off x="487045" y="951865"/>
            <a:ext cx="1536700" cy="2995930"/>
          </a:xfrm>
          <a:prstGeom prst="rect">
            <a:avLst/>
          </a:prstGeom>
        </p:spPr>
      </p:pic>
      <p:pic>
        <p:nvPicPr>
          <p:cNvPr id="15" name="图片 14" descr="图书馆"/>
          <p:cNvPicPr>
            <a:picLocks noChangeAspect="1"/>
          </p:cNvPicPr>
          <p:nvPr/>
        </p:nvPicPr>
        <p:blipFill>
          <a:blip r:embed="rId5"/>
          <a:stretch>
            <a:fillRect/>
          </a:stretch>
        </p:blipFill>
        <p:spPr>
          <a:xfrm>
            <a:off x="2920365" y="951865"/>
            <a:ext cx="1588770" cy="2992755"/>
          </a:xfrm>
          <a:prstGeom prst="rect">
            <a:avLst/>
          </a:prstGeom>
        </p:spPr>
      </p:pic>
      <p:cxnSp>
        <p:nvCxnSpPr>
          <p:cNvPr id="16" name="直接箭头连接符 15"/>
          <p:cNvCxnSpPr/>
          <p:nvPr/>
        </p:nvCxnSpPr>
        <p:spPr>
          <a:xfrm>
            <a:off x="2087245" y="2075180"/>
            <a:ext cx="843915" cy="0"/>
          </a:xfrm>
          <a:prstGeom prst="straightConnector1">
            <a:avLst/>
          </a:prstGeom>
          <a:ln w="38100" cmpd="dbl">
            <a:solidFill>
              <a:schemeClr val="bg2"/>
            </a:solidFill>
            <a:prstDash val="sysDot"/>
            <a:tailEnd type="arrow"/>
          </a:ln>
          <a:effectLst/>
        </p:spPr>
        <p:style>
          <a:lnRef idx="2">
            <a:schemeClr val="accent1"/>
          </a:lnRef>
          <a:fillRef idx="0">
            <a:schemeClr val="accent1"/>
          </a:fillRef>
          <a:effectRef idx="1">
            <a:schemeClr val="accent1"/>
          </a:effectRef>
          <a:fontRef idx="minor">
            <a:schemeClr val="tx1"/>
          </a:fontRef>
        </p:style>
      </p:cxnSp>
      <p:cxnSp>
        <p:nvCxnSpPr>
          <p:cNvPr id="17" name="直接箭头连接符 16"/>
          <p:cNvCxnSpPr/>
          <p:nvPr/>
        </p:nvCxnSpPr>
        <p:spPr>
          <a:xfrm flipH="1">
            <a:off x="4566920" y="2075180"/>
            <a:ext cx="633730" cy="0"/>
          </a:xfrm>
          <a:prstGeom prst="straightConnector1">
            <a:avLst/>
          </a:prstGeom>
          <a:ln w="38100" cmpd="dbl">
            <a:solidFill>
              <a:schemeClr val="bg2"/>
            </a:solidFill>
            <a:prstDash val="sysDot"/>
            <a:tailEnd type="arrow"/>
          </a:ln>
          <a:effectLst/>
        </p:spPr>
        <p:style>
          <a:lnRef idx="2">
            <a:schemeClr val="accent1"/>
          </a:lnRef>
          <a:fillRef idx="0">
            <a:schemeClr val="accent1"/>
          </a:fillRef>
          <a:effectRef idx="1">
            <a:schemeClr val="accent1"/>
          </a:effectRef>
          <a:fontRef idx="minor">
            <a:schemeClr val="tx1"/>
          </a:fontRef>
        </p:style>
      </p:cxnSp>
      <p:pic>
        <p:nvPicPr>
          <p:cNvPr id="2" name="图片 1"/>
          <p:cNvPicPr>
            <a:picLocks noChangeAspect="1"/>
          </p:cNvPicPr>
          <p:nvPr/>
        </p:nvPicPr>
        <p:blipFill>
          <a:blip r:embed="rId6" cstate="print"/>
          <a:stretch>
            <a:fillRect/>
          </a:stretch>
        </p:blipFill>
        <p:spPr>
          <a:xfrm>
            <a:off x="7400290" y="1506855"/>
            <a:ext cx="1424940" cy="1374775"/>
          </a:xfrm>
          <a:prstGeom prst="rect">
            <a:avLst/>
          </a:prstGeom>
          <a:noFill/>
          <a:ln w="9525">
            <a:noFill/>
          </a:ln>
        </p:spPr>
      </p:pic>
      <p:cxnSp>
        <p:nvCxnSpPr>
          <p:cNvPr id="3" name="直接箭头连接符 2"/>
          <p:cNvCxnSpPr/>
          <p:nvPr/>
        </p:nvCxnSpPr>
        <p:spPr>
          <a:xfrm flipH="1">
            <a:off x="6856095" y="2165985"/>
            <a:ext cx="544195" cy="0"/>
          </a:xfrm>
          <a:prstGeom prst="straightConnector1">
            <a:avLst/>
          </a:prstGeom>
          <a:ln w="38100" cmpd="dbl">
            <a:solidFill>
              <a:schemeClr val="bg2"/>
            </a:solidFill>
            <a:prstDash val="sysDot"/>
            <a:tailEnd type="arrow"/>
          </a:ln>
          <a:effectLst/>
        </p:spPr>
        <p:style>
          <a:lnRef idx="2">
            <a:schemeClr val="accent1"/>
          </a:lnRef>
          <a:fillRef idx="0">
            <a:schemeClr val="accent1"/>
          </a:fillRef>
          <a:effectRef idx="1">
            <a:schemeClr val="accent1"/>
          </a:effectRef>
          <a:fontRef idx="minor">
            <a:schemeClr val="tx1"/>
          </a:fontRef>
        </p:style>
      </p:cxnSp>
      <p:sp>
        <p:nvSpPr>
          <p:cNvPr id="6" name="文本框 5"/>
          <p:cNvSpPr txBox="1"/>
          <p:nvPr/>
        </p:nvSpPr>
        <p:spPr>
          <a:xfrm>
            <a:off x="4789805" y="2165985"/>
            <a:ext cx="410845" cy="1257300"/>
          </a:xfrm>
          <a:prstGeom prst="rect">
            <a:avLst/>
          </a:prstGeom>
          <a:noFill/>
        </p:spPr>
        <p:txBody>
          <a:bodyPr vert="eaVert" wrap="square" rtlCol="0">
            <a:spAutoFit/>
          </a:bodyPr>
          <a:p>
            <a:r>
              <a:rPr lang="zh-CN" altLang="en-US" sz="1400">
                <a:solidFill>
                  <a:schemeClr val="bg2"/>
                </a:solidFill>
                <a:latin typeface="微软雅黑" panose="020B0503020204020204" charset="-122"/>
                <a:ea typeface="微软雅黑" panose="020B0503020204020204" charset="-122"/>
              </a:rPr>
              <a:t>本地加载</a:t>
            </a:r>
            <a:endParaRPr lang="zh-CN" altLang="en-US" sz="1400">
              <a:solidFill>
                <a:schemeClr val="bg2"/>
              </a:solidFill>
              <a:latin typeface="微软雅黑" panose="020B0503020204020204" charset="-122"/>
              <a:ea typeface="微软雅黑" panose="020B0503020204020204" charset="-122"/>
            </a:endParaRP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1"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concert_by_pawssou-d6a53qt.jpg"/>
          <p:cNvPicPr>
            <a:picLocks noChangeAspect="1"/>
          </p:cNvPicPr>
          <p:nvPr/>
        </p:nvPicPr>
        <p:blipFill rotWithShape="1">
          <a:blip r:embed="rId1" cstate="email">
            <a:extLst>
              <a:ext uri="{BEBA8EAE-BF5A-486C-A8C5-ECC9F3942E4B}">
                <a14:imgProps xmlns:a14="http://schemas.microsoft.com/office/drawing/2010/main">
                  <a14:imgLayer r:embed="rId2">
                    <a14:imgEffect>
                      <a14:artisticBlur radius="23"/>
                    </a14:imgEffect>
                  </a14:imgLayer>
                </a14:imgProps>
              </a:ext>
            </a:extLst>
          </a:blip>
          <a:srcRect t="2001" b="13294"/>
          <a:stretch>
            <a:fillRect/>
          </a:stretch>
        </p:blipFill>
        <p:spPr>
          <a:xfrm>
            <a:off x="0" y="0"/>
            <a:ext cx="9144000" cy="5143500"/>
          </a:xfrm>
          <a:prstGeom prst="rect">
            <a:avLst/>
          </a:prstGeom>
        </p:spPr>
      </p:pic>
      <p:sp>
        <p:nvSpPr>
          <p:cNvPr id="5" name="矩形 4"/>
          <p:cNvSpPr/>
          <p:nvPr/>
        </p:nvSpPr>
        <p:spPr>
          <a:xfrm>
            <a:off x="0" y="0"/>
            <a:ext cx="9144000" cy="5143500"/>
          </a:xfrm>
          <a:prstGeom prst="rect">
            <a:avLst/>
          </a:prstGeom>
          <a:gradFill>
            <a:gsLst>
              <a:gs pos="95000">
                <a:schemeClr val="tx1">
                  <a:lumMod val="95000"/>
                  <a:lumOff val="5000"/>
                  <a:alpha val="78000"/>
                </a:schemeClr>
              </a:gs>
              <a:gs pos="0">
                <a:schemeClr val="tx1">
                  <a:lumMod val="65000"/>
                  <a:lumOff val="35000"/>
                  <a:alpha val="84000"/>
                </a:schemeClr>
              </a:gs>
            </a:gsLst>
            <a:lin ang="0" scaled="0"/>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p>
        </p:txBody>
      </p:sp>
      <p:sp>
        <p:nvSpPr>
          <p:cNvPr id="12" name="文本框 11"/>
          <p:cNvSpPr txBox="1"/>
          <p:nvPr/>
        </p:nvSpPr>
        <p:spPr>
          <a:xfrm>
            <a:off x="3417570" y="198755"/>
            <a:ext cx="1808480" cy="853440"/>
          </a:xfrm>
          <a:prstGeom prst="rect">
            <a:avLst/>
          </a:prstGeom>
          <a:noFill/>
        </p:spPr>
        <p:txBody>
          <a:bodyPr wrap="none" rtlCol="0" anchor="t">
            <a:spAutoFit/>
          </a:bodyPr>
          <a:p>
            <a:pPr algn="l"/>
            <a:r>
              <a:rPr kumimoji="1" lang="zh-CN" altLang="en-US" sz="3200" dirty="0" smtClean="0">
                <a:solidFill>
                  <a:schemeClr val="bg1">
                    <a:lumMod val="75000"/>
                  </a:schemeClr>
                </a:solidFill>
                <a:effectLst>
                  <a:outerShdw blurRad="38100" dist="38100" dir="2700000" algn="tl">
                    <a:srgbClr val="000000">
                      <a:alpha val="43137"/>
                    </a:srgbClr>
                  </a:outerShdw>
                </a:effectLst>
                <a:latin typeface="方正兰亭黑简体" panose="02000000000000000000" pitchFamily="2" charset="-122"/>
                <a:ea typeface="方正兰亭黑简体" panose="02000000000000000000" pitchFamily="2" charset="-122"/>
                <a:cs typeface="Hiragino Sans GB W3"/>
                <a:sym typeface="+mn-ea"/>
              </a:rPr>
              <a:t>功能特点</a:t>
            </a:r>
            <a:endParaRPr kumimoji="1" lang="zh-CN" altLang="en-US" sz="3200" dirty="0" smtClean="0">
              <a:solidFill>
                <a:schemeClr val="bg1">
                  <a:lumMod val="75000"/>
                </a:schemeClr>
              </a:solidFill>
              <a:effectLst>
                <a:outerShdw blurRad="38100" dist="38100" dir="2700000" algn="tl">
                  <a:srgbClr val="000000">
                    <a:alpha val="43137"/>
                  </a:srgbClr>
                </a:outerShdw>
              </a:effectLst>
              <a:latin typeface="方正兰亭黑简体" panose="02000000000000000000" pitchFamily="2" charset="-122"/>
              <a:ea typeface="方正兰亭黑简体" panose="02000000000000000000" pitchFamily="2" charset="-122"/>
              <a:cs typeface="Hiragino Sans GB W3"/>
            </a:endParaRPr>
          </a:p>
          <a:p>
            <a:endParaRPr lang="zh-CN" altLang="en-US"/>
          </a:p>
        </p:txBody>
      </p:sp>
      <p:pic>
        <p:nvPicPr>
          <p:cNvPr id="13" name="图片 2" descr="C:\Users\hejingjing\Desktop\picture\模式.png模式"/>
          <p:cNvPicPr>
            <a:picLocks noChangeAspect="1"/>
          </p:cNvPicPr>
          <p:nvPr/>
        </p:nvPicPr>
        <p:blipFill>
          <a:blip r:embed="rId3"/>
          <a:srcRect/>
          <a:stretch>
            <a:fillRect/>
          </a:stretch>
        </p:blipFill>
        <p:spPr>
          <a:xfrm>
            <a:off x="1422400" y="532765"/>
            <a:ext cx="2189480" cy="4078605"/>
          </a:xfrm>
          <a:prstGeom prst="rect">
            <a:avLst/>
          </a:prstGeom>
          <a:noFill/>
          <a:ln w="9525">
            <a:noFill/>
          </a:ln>
        </p:spPr>
      </p:pic>
      <p:sp>
        <p:nvSpPr>
          <p:cNvPr id="14340" name="矩形 1"/>
          <p:cNvSpPr/>
          <p:nvPr/>
        </p:nvSpPr>
        <p:spPr>
          <a:xfrm>
            <a:off x="5542280" y="1753235"/>
            <a:ext cx="2143760" cy="1132840"/>
          </a:xfrm>
          <a:prstGeom prst="rect">
            <a:avLst/>
          </a:prstGeom>
          <a:noFill/>
          <a:ln w="9525">
            <a:noFill/>
          </a:ln>
        </p:spPr>
        <p:txBody>
          <a:bodyPr wrap="square" anchor="t">
            <a:spAutoFit/>
          </a:bodyPr>
          <a:p>
            <a:pPr lvl="0" algn="just" eaLnBrk="0" hangingPunct="0">
              <a:lnSpc>
                <a:spcPct val="190000"/>
              </a:lnSpc>
              <a:spcAft>
                <a:spcPct val="0"/>
              </a:spcAft>
            </a:pPr>
            <a:r>
              <a:rPr lang="en-US">
                <a:solidFill>
                  <a:schemeClr val="bg2"/>
                </a:solidFill>
                <a:latin typeface="微软雅黑" panose="020B0503020204020204" charset="-122"/>
                <a:ea typeface="微软雅黑" panose="020B0503020204020204" charset="-122"/>
              </a:rPr>
              <a:t>   </a:t>
            </a:r>
            <a:r>
              <a:rPr>
                <a:solidFill>
                  <a:schemeClr val="bg2"/>
                </a:solidFill>
                <a:latin typeface="微软雅黑" panose="020B0503020204020204" charset="-122"/>
                <a:ea typeface="微软雅黑" panose="020B0503020204020204" charset="-122"/>
              </a:rPr>
              <a:t>“跟随模式”实现实时导游。</a:t>
            </a:r>
            <a:endParaRPr>
              <a:solidFill>
                <a:schemeClr val="bg2"/>
              </a:solidFill>
              <a:latin typeface="微软雅黑" panose="020B0503020204020204" charset="-122"/>
              <a:ea typeface="微软雅黑" panose="020B0503020204020204" charset="-122"/>
            </a:endParaRPr>
          </a:p>
        </p:txBody>
      </p:sp>
      <p:cxnSp>
        <p:nvCxnSpPr>
          <p:cNvPr id="16" name="直接箭头连接符 15"/>
          <p:cNvCxnSpPr/>
          <p:nvPr/>
        </p:nvCxnSpPr>
        <p:spPr>
          <a:xfrm>
            <a:off x="3813810" y="2410460"/>
            <a:ext cx="1930400" cy="0"/>
          </a:xfrm>
          <a:prstGeom prst="straightConnector1">
            <a:avLst/>
          </a:prstGeom>
          <a:ln w="38100" cmpd="dbl">
            <a:solidFill>
              <a:schemeClr val="bg2"/>
            </a:solidFill>
            <a:prstDash val="sysDot"/>
            <a:tailEnd type="arrow"/>
          </a:ln>
          <a:effectLst/>
        </p:spPr>
        <p:style>
          <a:lnRef idx="2">
            <a:schemeClr val="accent1"/>
          </a:lnRef>
          <a:fillRef idx="0">
            <a:schemeClr val="accent1"/>
          </a:fillRef>
          <a:effectRef idx="1">
            <a:schemeClr val="accent1"/>
          </a:effectRef>
          <a:fontRef idx="minor">
            <a:schemeClr val="tx1"/>
          </a:fontRef>
        </p:style>
      </p:cxn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concert_by_pawssou-d6a53qt.jpg"/>
          <p:cNvPicPr>
            <a:picLocks noChangeAspect="1"/>
          </p:cNvPicPr>
          <p:nvPr/>
        </p:nvPicPr>
        <p:blipFill rotWithShape="1">
          <a:blip r:embed="rId1" cstate="email">
            <a:extLst>
              <a:ext uri="{BEBA8EAE-BF5A-486C-A8C5-ECC9F3942E4B}">
                <a14:imgProps xmlns:a14="http://schemas.microsoft.com/office/drawing/2010/main">
                  <a14:imgLayer r:embed="rId2">
                    <a14:imgEffect>
                      <a14:artisticBlur radius="23"/>
                    </a14:imgEffect>
                  </a14:imgLayer>
                </a14:imgProps>
              </a:ext>
            </a:extLst>
          </a:blip>
          <a:srcRect t="2001" b="13294"/>
          <a:stretch>
            <a:fillRect/>
          </a:stretch>
        </p:blipFill>
        <p:spPr>
          <a:xfrm>
            <a:off x="0" y="0"/>
            <a:ext cx="9144000" cy="5143500"/>
          </a:xfrm>
          <a:prstGeom prst="rect">
            <a:avLst/>
          </a:prstGeom>
        </p:spPr>
      </p:pic>
      <p:sp>
        <p:nvSpPr>
          <p:cNvPr id="5" name="矩形 4"/>
          <p:cNvSpPr/>
          <p:nvPr/>
        </p:nvSpPr>
        <p:spPr>
          <a:xfrm>
            <a:off x="0" y="0"/>
            <a:ext cx="9144000" cy="5143500"/>
          </a:xfrm>
          <a:prstGeom prst="rect">
            <a:avLst/>
          </a:prstGeom>
          <a:gradFill>
            <a:gsLst>
              <a:gs pos="95000">
                <a:schemeClr val="tx1">
                  <a:lumMod val="95000"/>
                  <a:lumOff val="5000"/>
                  <a:alpha val="78000"/>
                </a:schemeClr>
              </a:gs>
              <a:gs pos="0">
                <a:schemeClr val="tx1">
                  <a:lumMod val="65000"/>
                  <a:lumOff val="35000"/>
                  <a:alpha val="84000"/>
                </a:schemeClr>
              </a:gs>
            </a:gsLst>
            <a:lin ang="0" scaled="0"/>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p>
        </p:txBody>
      </p:sp>
      <p:sp>
        <p:nvSpPr>
          <p:cNvPr id="12" name="文本框 11"/>
          <p:cNvSpPr txBox="1"/>
          <p:nvPr/>
        </p:nvSpPr>
        <p:spPr>
          <a:xfrm>
            <a:off x="3672840" y="227330"/>
            <a:ext cx="1808480" cy="853440"/>
          </a:xfrm>
          <a:prstGeom prst="rect">
            <a:avLst/>
          </a:prstGeom>
          <a:noFill/>
        </p:spPr>
        <p:txBody>
          <a:bodyPr wrap="none" rtlCol="0" anchor="t">
            <a:spAutoFit/>
          </a:bodyPr>
          <a:p>
            <a:pPr algn="l"/>
            <a:r>
              <a:rPr kumimoji="1" lang="zh-CN" altLang="en-US" sz="3200" dirty="0" smtClean="0">
                <a:solidFill>
                  <a:schemeClr val="bg1">
                    <a:lumMod val="75000"/>
                  </a:schemeClr>
                </a:solidFill>
                <a:effectLst>
                  <a:outerShdw blurRad="38100" dist="38100" dir="2700000" algn="tl">
                    <a:srgbClr val="000000">
                      <a:alpha val="43137"/>
                    </a:srgbClr>
                  </a:outerShdw>
                </a:effectLst>
                <a:latin typeface="方正兰亭黑简体" panose="02000000000000000000" pitchFamily="2" charset="-122"/>
                <a:ea typeface="方正兰亭黑简体" panose="02000000000000000000" pitchFamily="2" charset="-122"/>
                <a:cs typeface="Hiragino Sans GB W3"/>
                <a:sym typeface="+mn-ea"/>
              </a:rPr>
              <a:t>功能特点</a:t>
            </a:r>
            <a:endParaRPr kumimoji="1" lang="zh-CN" altLang="en-US" sz="3200" dirty="0" smtClean="0">
              <a:solidFill>
                <a:schemeClr val="bg1">
                  <a:lumMod val="75000"/>
                </a:schemeClr>
              </a:solidFill>
              <a:effectLst>
                <a:outerShdw blurRad="38100" dist="38100" dir="2700000" algn="tl">
                  <a:srgbClr val="000000">
                    <a:alpha val="43137"/>
                  </a:srgbClr>
                </a:outerShdw>
              </a:effectLst>
              <a:latin typeface="方正兰亭黑简体" panose="02000000000000000000" pitchFamily="2" charset="-122"/>
              <a:ea typeface="方正兰亭黑简体" panose="02000000000000000000" pitchFamily="2" charset="-122"/>
              <a:cs typeface="Hiragino Sans GB W3"/>
            </a:endParaRPr>
          </a:p>
          <a:p>
            <a:endParaRPr lang="zh-CN" altLang="en-US"/>
          </a:p>
        </p:txBody>
      </p:sp>
      <p:pic>
        <p:nvPicPr>
          <p:cNvPr id="13" name="图片 2" descr="C:\Users\hejingjing\Desktop\picture\游记.png游记"/>
          <p:cNvPicPr>
            <a:picLocks noChangeAspect="1"/>
          </p:cNvPicPr>
          <p:nvPr/>
        </p:nvPicPr>
        <p:blipFill>
          <a:blip r:embed="rId3"/>
          <a:srcRect/>
          <a:stretch>
            <a:fillRect/>
          </a:stretch>
        </p:blipFill>
        <p:spPr>
          <a:xfrm>
            <a:off x="1175385" y="623570"/>
            <a:ext cx="2247900" cy="4215130"/>
          </a:xfrm>
          <a:prstGeom prst="rect">
            <a:avLst/>
          </a:prstGeom>
          <a:noFill/>
          <a:ln w="9525">
            <a:noFill/>
          </a:ln>
        </p:spPr>
      </p:pic>
      <p:sp>
        <p:nvSpPr>
          <p:cNvPr id="14340" name="矩形 1"/>
          <p:cNvSpPr/>
          <p:nvPr/>
        </p:nvSpPr>
        <p:spPr>
          <a:xfrm>
            <a:off x="5765800" y="1492885"/>
            <a:ext cx="2143760" cy="1653540"/>
          </a:xfrm>
          <a:prstGeom prst="rect">
            <a:avLst/>
          </a:prstGeom>
          <a:noFill/>
          <a:ln w="9525">
            <a:noFill/>
          </a:ln>
        </p:spPr>
        <p:txBody>
          <a:bodyPr wrap="square" anchor="t">
            <a:spAutoFit/>
          </a:bodyPr>
          <a:p>
            <a:pPr lvl="0" algn="just" eaLnBrk="0" hangingPunct="0">
              <a:lnSpc>
                <a:spcPct val="190000"/>
              </a:lnSpc>
              <a:spcAft>
                <a:spcPct val="0"/>
              </a:spcAft>
            </a:pPr>
            <a:r>
              <a:rPr lang="zh-CN">
                <a:solidFill>
                  <a:schemeClr val="bg2"/>
                </a:solidFill>
                <a:latin typeface="微软雅黑" panose="020B0503020204020204" charset="-122"/>
                <a:ea typeface="微软雅黑" panose="020B0503020204020204" charset="-122"/>
              </a:rPr>
              <a:t>注册登陆，随时随地发表自己的游记感想。</a:t>
            </a:r>
            <a:endParaRPr lang="zh-CN">
              <a:solidFill>
                <a:schemeClr val="bg2"/>
              </a:solidFill>
              <a:latin typeface="微软雅黑" panose="020B0503020204020204" charset="-122"/>
              <a:ea typeface="微软雅黑" panose="020B0503020204020204" charset="-122"/>
            </a:endParaRPr>
          </a:p>
        </p:txBody>
      </p:sp>
      <p:cxnSp>
        <p:nvCxnSpPr>
          <p:cNvPr id="16" name="直接箭头连接符 15"/>
          <p:cNvCxnSpPr/>
          <p:nvPr/>
        </p:nvCxnSpPr>
        <p:spPr>
          <a:xfrm>
            <a:off x="3611880" y="2319655"/>
            <a:ext cx="1930400" cy="0"/>
          </a:xfrm>
          <a:prstGeom prst="straightConnector1">
            <a:avLst/>
          </a:prstGeom>
          <a:ln w="38100" cmpd="dbl">
            <a:solidFill>
              <a:schemeClr val="bg2"/>
            </a:solidFill>
            <a:prstDash val="sysDot"/>
            <a:tailEnd type="arrow"/>
          </a:ln>
          <a:effectLst/>
        </p:spPr>
        <p:style>
          <a:lnRef idx="2">
            <a:schemeClr val="accent1"/>
          </a:lnRef>
          <a:fillRef idx="0">
            <a:schemeClr val="accent1"/>
          </a:fillRef>
          <a:effectRef idx="1">
            <a:schemeClr val="accent1"/>
          </a:effectRef>
          <a:fontRef idx="minor">
            <a:schemeClr val="tx1"/>
          </a:fontRef>
        </p:style>
      </p:cxnSp>
      <p:sp>
        <p:nvSpPr>
          <p:cNvPr id="2" name="灯片编号占位符 1"/>
          <p:cNvSpPr>
            <a:spLocks noGrp="1"/>
          </p:cNvSpPr>
          <p:nvPr>
            <p:ph type="sldNum" sz="quarter" idx="12"/>
          </p:nvPr>
        </p:nvSpPr>
        <p:spPr/>
        <p:txBody>
          <a:bodyPr/>
          <a:p>
            <a:fld id="{9E4551E9-485B-6F4B-BC84-CE2ED454FA40}" type="slidenum">
              <a:rPr kumimoji="1" lang="zh-CN" altLang="en-US" smtClean="0"/>
            </a:fld>
            <a:endParaRPr kumimoji="1" lang="zh-CN" altLang="en-US"/>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concert_by_pawssou-d6a53qt.jpg"/>
          <p:cNvPicPr>
            <a:picLocks noChangeAspect="1"/>
          </p:cNvPicPr>
          <p:nvPr/>
        </p:nvPicPr>
        <p:blipFill rotWithShape="1">
          <a:blip r:embed="rId1" cstate="email">
            <a:extLst>
              <a:ext uri="{BEBA8EAE-BF5A-486C-A8C5-ECC9F3942E4B}">
                <a14:imgProps xmlns:a14="http://schemas.microsoft.com/office/drawing/2010/main">
                  <a14:imgLayer r:embed="rId2">
                    <a14:imgEffect>
                      <a14:artisticBlur radius="23"/>
                    </a14:imgEffect>
                  </a14:imgLayer>
                </a14:imgProps>
              </a:ext>
            </a:extLst>
          </a:blip>
          <a:srcRect t="2001" b="13294"/>
          <a:stretch>
            <a:fillRect/>
          </a:stretch>
        </p:blipFill>
        <p:spPr>
          <a:xfrm>
            <a:off x="0" y="0"/>
            <a:ext cx="9144000" cy="5143500"/>
          </a:xfrm>
          <a:prstGeom prst="rect">
            <a:avLst/>
          </a:prstGeom>
        </p:spPr>
      </p:pic>
      <p:sp>
        <p:nvSpPr>
          <p:cNvPr id="5" name="矩形 4"/>
          <p:cNvSpPr/>
          <p:nvPr/>
        </p:nvSpPr>
        <p:spPr>
          <a:xfrm>
            <a:off x="0" y="0"/>
            <a:ext cx="9144000" cy="5143500"/>
          </a:xfrm>
          <a:prstGeom prst="rect">
            <a:avLst/>
          </a:prstGeom>
          <a:gradFill>
            <a:gsLst>
              <a:gs pos="95000">
                <a:schemeClr val="tx1">
                  <a:lumMod val="95000"/>
                  <a:lumOff val="5000"/>
                  <a:alpha val="78000"/>
                </a:schemeClr>
              </a:gs>
              <a:gs pos="0">
                <a:schemeClr val="tx1">
                  <a:lumMod val="65000"/>
                  <a:lumOff val="35000"/>
                  <a:alpha val="84000"/>
                </a:schemeClr>
              </a:gs>
            </a:gsLst>
            <a:lin ang="0" scaled="0"/>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p>
        </p:txBody>
      </p:sp>
      <p:sp>
        <p:nvSpPr>
          <p:cNvPr id="7169" name="文本框 18"/>
          <p:cNvSpPr txBox="1"/>
          <p:nvPr/>
        </p:nvSpPr>
        <p:spPr>
          <a:xfrm>
            <a:off x="2693670" y="2794000"/>
            <a:ext cx="3689985" cy="417830"/>
          </a:xfrm>
          <a:prstGeom prst="rect">
            <a:avLst/>
          </a:prstGeom>
          <a:noFill/>
          <a:ln w="9525">
            <a:noFill/>
          </a:ln>
        </p:spPr>
        <p:txBody>
          <a:bodyPr wrap="square" anchor="t">
            <a:spAutoFit/>
          </a:bodyPr>
          <a:p>
            <a:pPr lvl="0" algn="ctr" eaLnBrk="1" hangingPunct="1">
              <a:buFont typeface="Arial" panose="020B0604020202020204" pitchFamily="34" charset="0"/>
              <a:buNone/>
            </a:pPr>
            <a:r>
              <a:rPr lang="zh-CN" altLang="en-US" sz="2000">
                <a:solidFill>
                  <a:schemeClr val="bg2"/>
                </a:solidFill>
                <a:latin typeface="微软雅黑" panose="020B0503020204020204" charset="-122"/>
                <a:ea typeface="微软雅黑" panose="020B0503020204020204" charset="-122"/>
                <a:sym typeface="+mn-ea"/>
              </a:rPr>
              <a:t>正在研究的改进方案</a:t>
            </a:r>
            <a:endParaRPr lang="zh-CN" altLang="en-US" sz="2000">
              <a:solidFill>
                <a:schemeClr val="bg2"/>
              </a:solidFill>
              <a:latin typeface="微软雅黑" panose="020B0503020204020204" charset="-122"/>
              <a:ea typeface="微软雅黑" panose="020B0503020204020204" charset="-122"/>
              <a:sym typeface="+mn-ea"/>
            </a:endParaRPr>
          </a:p>
        </p:txBody>
      </p:sp>
      <p:sp>
        <p:nvSpPr>
          <p:cNvPr id="7170" name="矩形 1"/>
          <p:cNvSpPr/>
          <p:nvPr/>
        </p:nvSpPr>
        <p:spPr>
          <a:xfrm>
            <a:off x="3577908" y="1630680"/>
            <a:ext cx="1931987" cy="1004888"/>
          </a:xfrm>
          <a:prstGeom prst="rect">
            <a:avLst/>
          </a:prstGeom>
          <a:noFill/>
          <a:ln w="12700" cap="flat" cmpd="sng">
            <a:solidFill>
              <a:schemeClr val="bg1"/>
            </a:solidFill>
            <a:prstDash val="solid"/>
            <a:miter/>
            <a:headEnd type="none" w="med" len="med"/>
            <a:tailEnd type="none" w="med" len="med"/>
          </a:ln>
        </p:spPr>
        <p:txBody>
          <a:bodyPr anchor="ctr"/>
          <a:p>
            <a:pPr lvl="0" algn="ctr" eaLnBrk="1" hangingPunct="1">
              <a:buFont typeface="Arial" panose="020B0604020202020204" pitchFamily="34" charset="0"/>
              <a:buNone/>
            </a:pPr>
            <a:endParaRPr lang="zh-CN" altLang="en-US">
              <a:solidFill>
                <a:srgbClr val="FFFFFF"/>
              </a:solidFill>
              <a:latin typeface="Calibri" panose="020F0502020204030204" pitchFamily="34" charset="0"/>
              <a:ea typeface="宋体" panose="02010600030101010101" pitchFamily="2" charset="-122"/>
            </a:endParaRPr>
          </a:p>
        </p:txBody>
      </p:sp>
      <p:sp>
        <p:nvSpPr>
          <p:cNvPr id="7171" name="文本框 2"/>
          <p:cNvSpPr txBox="1"/>
          <p:nvPr/>
        </p:nvSpPr>
        <p:spPr>
          <a:xfrm>
            <a:off x="3600133" y="1752918"/>
            <a:ext cx="1978025" cy="874395"/>
          </a:xfrm>
          <a:prstGeom prst="rect">
            <a:avLst/>
          </a:prstGeom>
          <a:noFill/>
          <a:ln w="9525">
            <a:noFill/>
          </a:ln>
          <a:effectLst>
            <a:outerShdw blurRad="50800" dist="38100" dir="5400000" algn="t" rotWithShape="0">
              <a:schemeClr val="bg1">
                <a:alpha val="40000"/>
              </a:schemeClr>
            </a:outerShdw>
          </a:effectLst>
        </p:spPr>
        <p:txBody>
          <a:bodyPr anchor="t">
            <a:spAutoFit/>
          </a:bodyPr>
          <a:p>
            <a:pPr lvl="0" eaLnBrk="1" hangingPunct="1">
              <a:buFont typeface="Arial" panose="020B0604020202020204" pitchFamily="34" charset="0"/>
              <a:buNone/>
            </a:pPr>
            <a:r>
              <a:rPr lang="en-US" altLang="zh-CN" sz="4800">
                <a:solidFill>
                  <a:schemeClr val="bg2"/>
                </a:solidFill>
                <a:effectLst>
                  <a:outerShdw blurRad="38100" dist="38100" dir="2700000" algn="tl">
                    <a:srgbClr val="000000">
                      <a:alpha val="43137"/>
                    </a:srgbClr>
                  </a:outerShdw>
                </a:effectLst>
                <a:latin typeface="微软雅黑" panose="020B0503020204020204" charset="-122"/>
                <a:ea typeface="微软雅黑" panose="020B0503020204020204" charset="-122"/>
              </a:rPr>
              <a:t>Part 3</a:t>
            </a:r>
            <a:endParaRPr lang="en-US" altLang="zh-CN" sz="4800">
              <a:solidFill>
                <a:schemeClr val="bg2"/>
              </a:solidFill>
              <a:effectLst>
                <a:outerShdw blurRad="38100" dist="38100" dir="2700000" algn="tl">
                  <a:srgbClr val="000000">
                    <a:alpha val="43137"/>
                  </a:srgbClr>
                </a:outerShdw>
              </a:effectLst>
              <a:latin typeface="微软雅黑" panose="020B0503020204020204" charset="-122"/>
              <a:ea typeface="微软雅黑" panose="020B0503020204020204" charset="-122"/>
            </a:endParaRPr>
          </a:p>
        </p:txBody>
      </p:sp>
    </p:spTree>
  </p:cSld>
  <p:clrMapOvr>
    <a:masterClrMapping/>
  </p:clrMapOvr>
  <p:transition spd="slow">
    <p:wip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1" cstate="email"/>
          <a:srcRect/>
          <a:stretch>
            <a:fillRect/>
          </a:stretch>
        </p:blipFill>
        <p:spPr>
          <a:xfrm>
            <a:off x="10160" y="-60960"/>
            <a:ext cx="9241790" cy="5195570"/>
          </a:xfrm>
          <a:prstGeom prst="rect">
            <a:avLst/>
          </a:prstGeom>
          <a:ln w="76200" cmpd="sng">
            <a:solidFill>
              <a:schemeClr val="tx1">
                <a:lumMod val="75000"/>
                <a:lumOff val="25000"/>
              </a:schemeClr>
            </a:solidFill>
          </a:ln>
        </p:spPr>
      </p:pic>
      <p:sp>
        <p:nvSpPr>
          <p:cNvPr id="10" name="矩形 9"/>
          <p:cNvSpPr/>
          <p:nvPr/>
        </p:nvSpPr>
        <p:spPr>
          <a:xfrm>
            <a:off x="9525" y="-66675"/>
            <a:ext cx="9253855" cy="5281295"/>
          </a:xfrm>
          <a:prstGeom prst="rect">
            <a:avLst/>
          </a:prstGeom>
          <a:gradFill>
            <a:gsLst>
              <a:gs pos="95000">
                <a:schemeClr val="tx1">
                  <a:lumMod val="95000"/>
                  <a:lumOff val="5000"/>
                  <a:alpha val="78000"/>
                </a:schemeClr>
              </a:gs>
              <a:gs pos="0">
                <a:schemeClr val="tx1">
                  <a:lumMod val="65000"/>
                  <a:lumOff val="35000"/>
                  <a:alpha val="84000"/>
                </a:schemeClr>
              </a:gs>
            </a:gsLst>
            <a:lin ang="0" scaled="0"/>
          </a:gradFill>
          <a:ln>
            <a:noFill/>
          </a:ln>
        </p:spPr>
        <p:style>
          <a:lnRef idx="1">
            <a:schemeClr val="accent1"/>
          </a:lnRef>
          <a:fillRef idx="3">
            <a:schemeClr val="accent1"/>
          </a:fillRef>
          <a:effectRef idx="2">
            <a:schemeClr val="accent1"/>
          </a:effectRef>
          <a:fontRef idx="minor">
            <a:schemeClr val="lt1"/>
          </a:fontRef>
        </p:style>
        <p:txBody>
          <a:bodyPr rtlCol="0" anchor="ctr"/>
          <a:lstStyle/>
          <a:p>
            <a:pPr lvl="0" indent="304800" algn="just" eaLnBrk="0" hangingPunct="0">
              <a:lnSpc>
                <a:spcPct val="190000"/>
              </a:lnSpc>
              <a:spcAft>
                <a:spcPct val="0"/>
              </a:spcAft>
            </a:pPr>
            <a:endParaRPr kumimoji="1" lang="zh-CN" altLang="en-US" b="1" strike="noStrike" noProof="1" dirty="0" smtClean="0">
              <a:solidFill>
                <a:schemeClr val="bg2"/>
              </a:solidFill>
              <a:latin typeface="微软雅黑" panose="020B0503020204020204" charset="-122"/>
              <a:ea typeface="微软雅黑" panose="020B0503020204020204" charset="-122"/>
              <a:sym typeface="+mn-ea"/>
            </a:endParaRPr>
          </a:p>
        </p:txBody>
      </p:sp>
      <p:sp>
        <p:nvSpPr>
          <p:cNvPr id="20" name="文本框 19"/>
          <p:cNvSpPr txBox="1"/>
          <p:nvPr/>
        </p:nvSpPr>
        <p:spPr>
          <a:xfrm>
            <a:off x="2941390" y="262459"/>
            <a:ext cx="3562634" cy="579120"/>
          </a:xfrm>
          <a:prstGeom prst="rect">
            <a:avLst/>
          </a:prstGeom>
          <a:noFill/>
        </p:spPr>
        <p:txBody>
          <a:bodyPr wrap="square" rtlCol="0">
            <a:spAutoFit/>
          </a:bodyPr>
          <a:lstStyle/>
          <a:p>
            <a:pPr lvl="0" algn="ctr" eaLnBrk="1" hangingPunct="1">
              <a:buFont typeface="Arial" panose="020B0604020202020204" pitchFamily="34" charset="0"/>
              <a:buNone/>
            </a:pPr>
            <a:r>
              <a:rPr kumimoji="1" lang="zh-CN" altLang="en-US" sz="3200" dirty="0" smtClean="0">
                <a:solidFill>
                  <a:schemeClr val="bg1">
                    <a:lumMod val="75000"/>
                  </a:schemeClr>
                </a:solidFill>
                <a:latin typeface="方正兰亭黑简体" panose="02000000000000000000" pitchFamily="2" charset="-122"/>
                <a:ea typeface="方正兰亭黑简体" panose="02000000000000000000" pitchFamily="2" charset="-122"/>
                <a:cs typeface="Hiragino Sans GB W3"/>
                <a:sym typeface="+mn-ea"/>
              </a:rPr>
              <a:t>要解决的问题</a:t>
            </a:r>
            <a:endParaRPr kumimoji="1" lang="zh-CN" altLang="en-US" sz="3200" dirty="0" smtClean="0">
              <a:solidFill>
                <a:schemeClr val="bg1">
                  <a:lumMod val="75000"/>
                </a:schemeClr>
              </a:solidFill>
              <a:latin typeface="方正兰亭黑简体" panose="02000000000000000000" pitchFamily="2" charset="-122"/>
              <a:ea typeface="方正兰亭黑简体" panose="02000000000000000000" pitchFamily="2" charset="-122"/>
              <a:cs typeface="Hiragino Sans GB W3"/>
              <a:sym typeface="+mn-ea"/>
            </a:endParaRPr>
          </a:p>
        </p:txBody>
      </p:sp>
      <p:sp>
        <p:nvSpPr>
          <p:cNvPr id="3" name="文本框 2"/>
          <p:cNvSpPr txBox="1"/>
          <p:nvPr/>
        </p:nvSpPr>
        <p:spPr>
          <a:xfrm>
            <a:off x="1303020" y="1193165"/>
            <a:ext cx="6823710" cy="944880"/>
          </a:xfrm>
          <a:prstGeom prst="rect">
            <a:avLst/>
          </a:prstGeom>
          <a:noFill/>
          <a:ln w="9525">
            <a:noFill/>
          </a:ln>
        </p:spPr>
        <p:txBody>
          <a:bodyPr wrap="square">
            <a:spAutoFit/>
          </a:bodyPr>
          <a:p>
            <a:pPr marL="0" indent="304800" algn="l">
              <a:lnSpc>
                <a:spcPct val="140000"/>
              </a:lnSpc>
            </a:pPr>
            <a:r>
              <a:rPr lang="zh-CN" altLang="en-US" sz="2000" b="0" u="none">
                <a:solidFill>
                  <a:schemeClr val="bg2"/>
                </a:solidFill>
                <a:latin typeface="微软雅黑" panose="020B0503020204020204" charset="-122"/>
                <a:ea typeface="微软雅黑" panose="020B0503020204020204" charset="-122"/>
                <a:cs typeface="+mn-ea"/>
              </a:rPr>
              <a:t>（1）对景区进行区域的划分，根据当前坐标判断游客所在位置属于哪个景点。</a:t>
            </a:r>
            <a:endParaRPr lang="zh-CN" altLang="en-US" sz="2000" b="0" u="none">
              <a:solidFill>
                <a:schemeClr val="bg2"/>
              </a:solidFill>
              <a:latin typeface="微软雅黑" panose="020B0503020204020204" charset="-122"/>
              <a:ea typeface="微软雅黑" panose="020B0503020204020204" charset="-122"/>
              <a:cs typeface="+mn-ea"/>
            </a:endParaRPr>
          </a:p>
        </p:txBody>
      </p:sp>
      <p:sp>
        <p:nvSpPr>
          <p:cNvPr id="4" name="文本框 3"/>
          <p:cNvSpPr txBox="1"/>
          <p:nvPr/>
        </p:nvSpPr>
        <p:spPr>
          <a:xfrm>
            <a:off x="1303179" y="2338229"/>
            <a:ext cx="6333649" cy="2072640"/>
          </a:xfrm>
          <a:prstGeom prst="rect">
            <a:avLst/>
          </a:prstGeom>
          <a:noFill/>
          <a:ln w="9525">
            <a:noFill/>
          </a:ln>
        </p:spPr>
        <p:txBody>
          <a:bodyPr wrap="square">
            <a:spAutoFit/>
          </a:bodyPr>
          <a:p>
            <a:pPr marL="0" indent="304800" algn="l">
              <a:lnSpc>
                <a:spcPct val="130000"/>
              </a:lnSpc>
            </a:pPr>
            <a:r>
              <a:rPr lang="zh-CN" altLang="en-US" sz="2000" b="0" u="none">
                <a:solidFill>
                  <a:schemeClr val="bg2"/>
                </a:solidFill>
                <a:latin typeface="微软雅黑" panose="020B0503020204020204" charset="-122"/>
                <a:ea typeface="微软雅黑" panose="020B0503020204020204" charset="-122"/>
                <a:cs typeface="+mn-ea"/>
              </a:rPr>
              <a:t>（</a:t>
            </a:r>
            <a:r>
              <a:rPr lang="en-US" altLang="zh-CN" sz="2000" b="0" u="none">
                <a:solidFill>
                  <a:schemeClr val="bg2"/>
                </a:solidFill>
                <a:latin typeface="微软雅黑" panose="020B0503020204020204" charset="-122"/>
                <a:ea typeface="微软雅黑" panose="020B0503020204020204" charset="-122"/>
                <a:cs typeface="+mn-ea"/>
              </a:rPr>
              <a:t>2</a:t>
            </a:r>
            <a:r>
              <a:rPr lang="zh-CN" altLang="en-US" sz="2000" b="0" u="none">
                <a:solidFill>
                  <a:schemeClr val="bg2"/>
                </a:solidFill>
                <a:latin typeface="微软雅黑" panose="020B0503020204020204" charset="-122"/>
                <a:ea typeface="微软雅黑" panose="020B0503020204020204" charset="-122"/>
                <a:cs typeface="+mn-ea"/>
              </a:rPr>
              <a:t>）进行拟人化的优质导游：</a:t>
            </a:r>
            <a:r>
              <a:rPr lang="zh-CN" altLang="en-US" sz="2000">
                <a:solidFill>
                  <a:schemeClr val="bg2"/>
                </a:solidFill>
                <a:latin typeface="微软雅黑" panose="020B0503020204020204" charset="-122"/>
                <a:ea typeface="微软雅黑" panose="020B0503020204020204" charset="-122"/>
                <a:cs typeface="+mn-ea"/>
                <a:sym typeface="+mn-ea"/>
              </a:rPr>
              <a:t>将被动触发转化成主动引导</a:t>
            </a:r>
            <a:endParaRPr lang="zh-CN" altLang="en-US" sz="2000" b="0" u="none">
              <a:solidFill>
                <a:schemeClr val="bg2"/>
              </a:solidFill>
              <a:latin typeface="微软雅黑" panose="020B0503020204020204" charset="-122"/>
              <a:ea typeface="微软雅黑" panose="020B0503020204020204" charset="-122"/>
              <a:cs typeface="+mn-ea"/>
              <a:sym typeface="+mn-ea"/>
            </a:endParaRPr>
          </a:p>
          <a:p>
            <a:pPr marL="0" indent="304800" algn="l">
              <a:lnSpc>
                <a:spcPct val="130000"/>
              </a:lnSpc>
            </a:pPr>
            <a:endParaRPr lang="zh-CN" altLang="en-US" sz="2000" b="0" u="none">
              <a:solidFill>
                <a:schemeClr val="bg2"/>
              </a:solidFill>
              <a:latin typeface="微软雅黑" panose="020B0503020204020204" charset="-122"/>
              <a:ea typeface="微软雅黑" panose="020B0503020204020204" charset="-122"/>
              <a:cs typeface="+mn-ea"/>
              <a:sym typeface="+mn-ea"/>
            </a:endParaRPr>
          </a:p>
          <a:p>
            <a:pPr marL="0" indent="304800" algn="l">
              <a:lnSpc>
                <a:spcPct val="130000"/>
              </a:lnSpc>
            </a:pPr>
            <a:endParaRPr lang="zh-CN" altLang="en-US" sz="2000" b="0" u="none">
              <a:solidFill>
                <a:schemeClr val="bg2"/>
              </a:solidFill>
              <a:latin typeface="微软雅黑" panose="020B0503020204020204" charset="-122"/>
              <a:ea typeface="微软雅黑" panose="020B0503020204020204" charset="-122"/>
              <a:cs typeface="+mn-ea"/>
            </a:endParaRPr>
          </a:p>
          <a:p>
            <a:endParaRPr lang="zh-CN" altLang="en-US" sz="2000" b="0" u="none">
              <a:solidFill>
                <a:schemeClr val="bg2"/>
              </a:solidFill>
              <a:latin typeface="微软雅黑" panose="020B0503020204020204" charset="-122"/>
              <a:ea typeface="微软雅黑" panose="020B0503020204020204" charset="-122"/>
              <a:cs typeface="+mn-ea"/>
            </a:endParaRPr>
          </a:p>
        </p:txBody>
      </p:sp>
    </p:spTree>
  </p:cSld>
  <p:clrMapOvr>
    <a:masterClrMapping/>
  </p:clrMapOvr>
  <p:transition spd="slow">
    <p:wip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1" cstate="email"/>
          <a:srcRect/>
          <a:stretch>
            <a:fillRect/>
          </a:stretch>
        </p:blipFill>
        <p:spPr>
          <a:xfrm>
            <a:off x="10160" y="-60960"/>
            <a:ext cx="9241790" cy="5195570"/>
          </a:xfrm>
          <a:prstGeom prst="rect">
            <a:avLst/>
          </a:prstGeom>
          <a:ln w="76200" cmpd="sng">
            <a:solidFill>
              <a:schemeClr val="tx1">
                <a:lumMod val="75000"/>
                <a:lumOff val="25000"/>
              </a:schemeClr>
            </a:solidFill>
          </a:ln>
        </p:spPr>
      </p:pic>
      <p:sp>
        <p:nvSpPr>
          <p:cNvPr id="10" name="矩形 9"/>
          <p:cNvSpPr/>
          <p:nvPr/>
        </p:nvSpPr>
        <p:spPr>
          <a:xfrm>
            <a:off x="19050" y="-66675"/>
            <a:ext cx="9253855" cy="5281295"/>
          </a:xfrm>
          <a:prstGeom prst="rect">
            <a:avLst/>
          </a:prstGeom>
          <a:gradFill>
            <a:gsLst>
              <a:gs pos="95000">
                <a:schemeClr val="tx1">
                  <a:lumMod val="95000"/>
                  <a:lumOff val="5000"/>
                  <a:alpha val="78000"/>
                </a:schemeClr>
              </a:gs>
              <a:gs pos="0">
                <a:schemeClr val="tx1">
                  <a:lumMod val="65000"/>
                  <a:lumOff val="35000"/>
                  <a:alpha val="84000"/>
                </a:schemeClr>
              </a:gs>
            </a:gsLst>
            <a:lin ang="0" scaled="0"/>
          </a:gradFill>
          <a:ln>
            <a:noFill/>
          </a:ln>
        </p:spPr>
        <p:style>
          <a:lnRef idx="1">
            <a:schemeClr val="accent1"/>
          </a:lnRef>
          <a:fillRef idx="3">
            <a:schemeClr val="accent1"/>
          </a:fillRef>
          <a:effectRef idx="2">
            <a:schemeClr val="accent1"/>
          </a:effectRef>
          <a:fontRef idx="minor">
            <a:schemeClr val="lt1"/>
          </a:fontRef>
        </p:style>
        <p:txBody>
          <a:bodyPr rtlCol="0" anchor="ctr"/>
          <a:lstStyle/>
          <a:p>
            <a:pPr lvl="0" indent="304800" algn="just" eaLnBrk="0" hangingPunct="0">
              <a:lnSpc>
                <a:spcPct val="190000"/>
              </a:lnSpc>
              <a:spcAft>
                <a:spcPct val="0"/>
              </a:spcAft>
            </a:pPr>
            <a:endParaRPr kumimoji="1" lang="zh-CN" altLang="en-US" b="1" strike="noStrike" noProof="1" dirty="0" smtClean="0">
              <a:solidFill>
                <a:schemeClr val="bg2"/>
              </a:solidFill>
              <a:latin typeface="微软雅黑" panose="020B0503020204020204" charset="-122"/>
              <a:ea typeface="微软雅黑" panose="020B0503020204020204" charset="-122"/>
              <a:sym typeface="+mn-ea"/>
            </a:endParaRPr>
          </a:p>
        </p:txBody>
      </p:sp>
      <p:sp>
        <p:nvSpPr>
          <p:cNvPr id="20" name="文本框 19"/>
          <p:cNvSpPr txBox="1"/>
          <p:nvPr/>
        </p:nvSpPr>
        <p:spPr>
          <a:xfrm>
            <a:off x="2941390" y="262459"/>
            <a:ext cx="3562634" cy="579120"/>
          </a:xfrm>
          <a:prstGeom prst="rect">
            <a:avLst/>
          </a:prstGeom>
          <a:noFill/>
        </p:spPr>
        <p:txBody>
          <a:bodyPr wrap="square" rtlCol="0">
            <a:spAutoFit/>
          </a:bodyPr>
          <a:lstStyle/>
          <a:p>
            <a:pPr lvl="0" algn="ctr" eaLnBrk="1" hangingPunct="1">
              <a:buFont typeface="Arial" panose="020B0604020202020204" pitchFamily="34" charset="0"/>
              <a:buNone/>
            </a:pPr>
            <a:r>
              <a:rPr kumimoji="1" lang="zh-CN" altLang="en-US" sz="3200" dirty="0" smtClean="0">
                <a:solidFill>
                  <a:schemeClr val="bg1">
                    <a:lumMod val="75000"/>
                  </a:schemeClr>
                </a:solidFill>
                <a:latin typeface="方正兰亭黑简体" panose="02000000000000000000" pitchFamily="2" charset="-122"/>
                <a:ea typeface="方正兰亭黑简体" panose="02000000000000000000" pitchFamily="2" charset="-122"/>
                <a:cs typeface="Hiragino Sans GB W3"/>
                <a:sym typeface="+mn-ea"/>
              </a:rPr>
              <a:t>采用的方案</a:t>
            </a:r>
            <a:endParaRPr kumimoji="1" lang="zh-CN" altLang="en-US" sz="3200" dirty="0" smtClean="0">
              <a:solidFill>
                <a:schemeClr val="bg1">
                  <a:lumMod val="75000"/>
                </a:schemeClr>
              </a:solidFill>
              <a:latin typeface="方正兰亭黑简体" panose="02000000000000000000" pitchFamily="2" charset="-122"/>
              <a:ea typeface="方正兰亭黑简体" panose="02000000000000000000" pitchFamily="2" charset="-122"/>
              <a:cs typeface="Hiragino Sans GB W3"/>
              <a:sym typeface="+mn-ea"/>
            </a:endParaRPr>
          </a:p>
        </p:txBody>
      </p:sp>
      <p:pic>
        <p:nvPicPr>
          <p:cNvPr id="16" name="图片 3"/>
          <p:cNvPicPr>
            <a:picLocks noChangeAspect="1"/>
          </p:cNvPicPr>
          <p:nvPr/>
        </p:nvPicPr>
        <p:blipFill>
          <a:blip r:embed="rId2" cstate="print"/>
          <a:stretch>
            <a:fillRect/>
          </a:stretch>
        </p:blipFill>
        <p:spPr>
          <a:xfrm>
            <a:off x="942975" y="1136015"/>
            <a:ext cx="4363720" cy="3458210"/>
          </a:xfrm>
          <a:prstGeom prst="rect">
            <a:avLst/>
          </a:prstGeom>
          <a:noFill/>
          <a:ln w="9525">
            <a:noFill/>
          </a:ln>
        </p:spPr>
      </p:pic>
      <p:sp>
        <p:nvSpPr>
          <p:cNvPr id="3" name="文本框 2"/>
          <p:cNvSpPr txBox="1"/>
          <p:nvPr/>
        </p:nvSpPr>
        <p:spPr>
          <a:xfrm>
            <a:off x="5649595" y="1136015"/>
            <a:ext cx="3019425" cy="2228850"/>
          </a:xfrm>
          <a:prstGeom prst="rect">
            <a:avLst/>
          </a:prstGeom>
          <a:noFill/>
        </p:spPr>
        <p:txBody>
          <a:bodyPr wrap="square" rtlCol="0" anchor="t">
            <a:spAutoFit/>
          </a:bodyPr>
          <a:p>
            <a:pPr marL="0" indent="304800" algn="l">
              <a:lnSpc>
                <a:spcPct val="130000"/>
              </a:lnSpc>
            </a:pPr>
            <a:r>
              <a:rPr lang="en-US" altLang="zh-CN">
                <a:solidFill>
                  <a:schemeClr val="bg2"/>
                </a:solidFill>
                <a:latin typeface="微软雅黑" panose="020B0503020204020204" charset="-122"/>
                <a:ea typeface="微软雅黑" panose="020B0503020204020204" charset="-122"/>
                <a:cs typeface="+mn-ea"/>
                <a:sym typeface="+mn-ea"/>
              </a:rPr>
              <a:t> </a:t>
            </a:r>
            <a:r>
              <a:rPr lang="zh-CN" altLang="en-US">
                <a:solidFill>
                  <a:schemeClr val="bg2"/>
                </a:solidFill>
                <a:latin typeface="微软雅黑" panose="020B0503020204020204" charset="-122"/>
                <a:ea typeface="微软雅黑" panose="020B0503020204020204" charset="-122"/>
                <a:cs typeface="+mn-ea"/>
                <a:sym typeface="+mn-ea"/>
              </a:rPr>
              <a:t>对景区内景点进行划分的方法：      采用广泛应用在几何学、地理学、晶体学、信息系统等学科之中的Voronoi图。       </a:t>
            </a:r>
            <a:endParaRPr lang="zh-CN" altLang="en-US">
              <a:solidFill>
                <a:schemeClr val="bg2"/>
              </a:solidFill>
              <a:latin typeface="微软雅黑" panose="020B0503020204020204" charset="-122"/>
              <a:ea typeface="微软雅黑" panose="020B0503020204020204" charset="-122"/>
              <a:cs typeface="+mn-ea"/>
              <a:sym typeface="+mn-ea"/>
            </a:endParaRPr>
          </a:p>
          <a:p>
            <a:pPr marL="0" indent="304800" algn="l">
              <a:lnSpc>
                <a:spcPct val="130000"/>
              </a:lnSpc>
            </a:pPr>
            <a:endParaRPr lang="zh-CN" altLang="en-US">
              <a:solidFill>
                <a:schemeClr val="bg2"/>
              </a:solidFill>
              <a:latin typeface="微软雅黑" panose="020B0503020204020204" charset="-122"/>
              <a:ea typeface="微软雅黑" panose="020B0503020204020204" charset="-122"/>
              <a:cs typeface="+mn-ea"/>
              <a:sym typeface="+mn-ea"/>
            </a:endParaRPr>
          </a:p>
        </p:txBody>
      </p:sp>
    </p:spTree>
  </p:cSld>
  <p:clrMapOvr>
    <a:masterClrMapping/>
  </p:clrMapOvr>
  <p:transition spd="slow">
    <p:wip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1" cstate="email"/>
          <a:srcRect/>
          <a:stretch>
            <a:fillRect/>
          </a:stretch>
        </p:blipFill>
        <p:spPr>
          <a:xfrm>
            <a:off x="10160" y="-60960"/>
            <a:ext cx="9241790" cy="5195570"/>
          </a:xfrm>
          <a:prstGeom prst="rect">
            <a:avLst/>
          </a:prstGeom>
          <a:ln w="76200" cmpd="sng">
            <a:solidFill>
              <a:schemeClr val="tx1">
                <a:lumMod val="75000"/>
                <a:lumOff val="25000"/>
              </a:schemeClr>
            </a:solidFill>
          </a:ln>
        </p:spPr>
      </p:pic>
      <p:sp>
        <p:nvSpPr>
          <p:cNvPr id="10" name="矩形 9"/>
          <p:cNvSpPr/>
          <p:nvPr/>
        </p:nvSpPr>
        <p:spPr>
          <a:xfrm>
            <a:off x="-55245" y="-136525"/>
            <a:ext cx="9491980" cy="5413375"/>
          </a:xfrm>
          <a:prstGeom prst="rect">
            <a:avLst/>
          </a:prstGeom>
          <a:gradFill>
            <a:gsLst>
              <a:gs pos="95000">
                <a:schemeClr val="tx1">
                  <a:lumMod val="95000"/>
                  <a:lumOff val="5000"/>
                  <a:alpha val="78000"/>
                </a:schemeClr>
              </a:gs>
              <a:gs pos="0">
                <a:schemeClr val="tx1">
                  <a:lumMod val="65000"/>
                  <a:lumOff val="35000"/>
                  <a:alpha val="84000"/>
                </a:schemeClr>
              </a:gs>
            </a:gsLst>
            <a:lin ang="0" scaled="0"/>
          </a:gradFill>
          <a:ln>
            <a:noFill/>
          </a:ln>
        </p:spPr>
        <p:style>
          <a:lnRef idx="1">
            <a:schemeClr val="accent1"/>
          </a:lnRef>
          <a:fillRef idx="3">
            <a:schemeClr val="accent1"/>
          </a:fillRef>
          <a:effectRef idx="2">
            <a:schemeClr val="accent1"/>
          </a:effectRef>
          <a:fontRef idx="minor">
            <a:schemeClr val="lt1"/>
          </a:fontRef>
        </p:style>
        <p:txBody>
          <a:bodyPr rtlCol="0" anchor="ctr"/>
          <a:lstStyle/>
          <a:p>
            <a:pPr lvl="0" indent="304800" algn="just" eaLnBrk="0" hangingPunct="0">
              <a:lnSpc>
                <a:spcPct val="190000"/>
              </a:lnSpc>
              <a:spcAft>
                <a:spcPct val="0"/>
              </a:spcAft>
            </a:pPr>
            <a:endParaRPr kumimoji="1" lang="zh-CN" altLang="en-US" b="1" strike="noStrike" noProof="1" dirty="0" smtClean="0">
              <a:solidFill>
                <a:schemeClr val="bg2"/>
              </a:solidFill>
              <a:latin typeface="微软雅黑" panose="020B0503020204020204" charset="-122"/>
              <a:ea typeface="微软雅黑" panose="020B0503020204020204" charset="-122"/>
              <a:sym typeface="+mn-ea"/>
            </a:endParaRPr>
          </a:p>
        </p:txBody>
      </p:sp>
      <p:sp>
        <p:nvSpPr>
          <p:cNvPr id="3" name="文本框 2"/>
          <p:cNvSpPr txBox="1"/>
          <p:nvPr/>
        </p:nvSpPr>
        <p:spPr>
          <a:xfrm>
            <a:off x="2941390" y="153874"/>
            <a:ext cx="3562634" cy="579120"/>
          </a:xfrm>
          <a:prstGeom prst="rect">
            <a:avLst/>
          </a:prstGeom>
          <a:noFill/>
        </p:spPr>
        <p:txBody>
          <a:bodyPr wrap="square" rtlCol="0">
            <a:spAutoFit/>
          </a:bodyPr>
          <a:p>
            <a:pPr lvl="0" algn="ctr" eaLnBrk="1" hangingPunct="1">
              <a:buFont typeface="Arial" panose="020B0604020202020204" pitchFamily="34" charset="0"/>
              <a:buNone/>
            </a:pPr>
            <a:r>
              <a:rPr kumimoji="1" lang="zh-CN" altLang="en-US" sz="3200" dirty="0" smtClean="0">
                <a:solidFill>
                  <a:schemeClr val="bg1">
                    <a:lumMod val="75000"/>
                  </a:schemeClr>
                </a:solidFill>
                <a:latin typeface="方正兰亭黑简体" panose="02000000000000000000" pitchFamily="2" charset="-122"/>
                <a:ea typeface="方正兰亭黑简体" panose="02000000000000000000" pitchFamily="2" charset="-122"/>
                <a:cs typeface="Hiragino Sans GB W3"/>
                <a:sym typeface="+mn-ea"/>
              </a:rPr>
              <a:t>采用的方案</a:t>
            </a:r>
            <a:endParaRPr kumimoji="1" lang="zh-CN" altLang="en-US" sz="3200" dirty="0" smtClean="0">
              <a:solidFill>
                <a:schemeClr val="bg1">
                  <a:lumMod val="75000"/>
                </a:schemeClr>
              </a:solidFill>
              <a:latin typeface="方正兰亭黑简体" panose="02000000000000000000" pitchFamily="2" charset="-122"/>
              <a:ea typeface="方正兰亭黑简体" panose="02000000000000000000" pitchFamily="2" charset="-122"/>
              <a:cs typeface="Hiragino Sans GB W3"/>
              <a:sym typeface="+mn-ea"/>
            </a:endParaRPr>
          </a:p>
        </p:txBody>
      </p:sp>
      <p:pic>
        <p:nvPicPr>
          <p:cNvPr id="22" name="图片 5"/>
          <p:cNvPicPr>
            <a:picLocks noChangeAspect="1"/>
          </p:cNvPicPr>
          <p:nvPr/>
        </p:nvPicPr>
        <p:blipFill>
          <a:blip r:embed="rId2" cstate="print"/>
          <a:stretch>
            <a:fillRect/>
          </a:stretch>
        </p:blipFill>
        <p:spPr>
          <a:xfrm>
            <a:off x="1151255" y="939165"/>
            <a:ext cx="2848610" cy="3394710"/>
          </a:xfrm>
          <a:prstGeom prst="rect">
            <a:avLst/>
          </a:prstGeom>
          <a:noFill/>
          <a:ln w="9525">
            <a:noFill/>
          </a:ln>
        </p:spPr>
      </p:pic>
      <p:pic>
        <p:nvPicPr>
          <p:cNvPr id="21" name="图片 4"/>
          <p:cNvPicPr>
            <a:picLocks noChangeAspect="1"/>
          </p:cNvPicPr>
          <p:nvPr/>
        </p:nvPicPr>
        <p:blipFill>
          <a:blip r:embed="rId3" cstate="print"/>
          <a:stretch>
            <a:fillRect/>
          </a:stretch>
        </p:blipFill>
        <p:spPr>
          <a:xfrm>
            <a:off x="4554855" y="939165"/>
            <a:ext cx="3386455" cy="3395345"/>
          </a:xfrm>
          <a:prstGeom prst="rect">
            <a:avLst/>
          </a:prstGeom>
          <a:noFill/>
          <a:ln w="9525">
            <a:noFill/>
          </a:ln>
        </p:spPr>
      </p:pic>
    </p:spTree>
  </p:cSld>
  <p:clrMapOvr>
    <a:masterClrMapping/>
  </p:clrMapOvr>
  <p:transition spd="slow">
    <p:wip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nvPicPr>
        <p:blipFill rotWithShape="1">
          <a:blip r:embed="rId1" cstate="email"/>
          <a:srcRect/>
          <a:stretch>
            <a:fillRect/>
          </a:stretch>
        </p:blipFill>
        <p:spPr>
          <a:xfrm>
            <a:off x="10160" y="-60960"/>
            <a:ext cx="9241790" cy="5195570"/>
          </a:xfrm>
          <a:prstGeom prst="rect">
            <a:avLst/>
          </a:prstGeom>
          <a:ln w="76200" cmpd="sng">
            <a:solidFill>
              <a:schemeClr val="tx1">
                <a:lumMod val="75000"/>
                <a:lumOff val="25000"/>
              </a:schemeClr>
            </a:solidFill>
          </a:ln>
        </p:spPr>
      </p:pic>
      <p:sp>
        <p:nvSpPr>
          <p:cNvPr id="10" name="矩形 9"/>
          <p:cNvSpPr/>
          <p:nvPr/>
        </p:nvSpPr>
        <p:spPr>
          <a:xfrm>
            <a:off x="10160" y="-60960"/>
            <a:ext cx="9253855" cy="5281295"/>
          </a:xfrm>
          <a:prstGeom prst="rect">
            <a:avLst/>
          </a:prstGeom>
          <a:gradFill>
            <a:gsLst>
              <a:gs pos="95000">
                <a:schemeClr val="tx1">
                  <a:lumMod val="95000"/>
                  <a:lumOff val="5000"/>
                  <a:alpha val="78000"/>
                </a:schemeClr>
              </a:gs>
              <a:gs pos="0">
                <a:schemeClr val="tx1">
                  <a:lumMod val="65000"/>
                  <a:lumOff val="35000"/>
                  <a:alpha val="84000"/>
                </a:schemeClr>
              </a:gs>
            </a:gsLst>
            <a:lin ang="0" scaled="0"/>
          </a:gradFill>
          <a:ln>
            <a:noFill/>
          </a:ln>
        </p:spPr>
        <p:style>
          <a:lnRef idx="1">
            <a:schemeClr val="accent1"/>
          </a:lnRef>
          <a:fillRef idx="3">
            <a:schemeClr val="accent1"/>
          </a:fillRef>
          <a:effectRef idx="2">
            <a:schemeClr val="accent1"/>
          </a:effectRef>
          <a:fontRef idx="minor">
            <a:schemeClr val="lt1"/>
          </a:fontRef>
        </p:style>
        <p:txBody>
          <a:bodyPr rtlCol="0" anchor="ctr"/>
          <a:p>
            <a:pPr lvl="0" indent="304800" algn="just" eaLnBrk="0" hangingPunct="0">
              <a:lnSpc>
                <a:spcPct val="190000"/>
              </a:lnSpc>
              <a:spcAft>
                <a:spcPct val="0"/>
              </a:spcAft>
            </a:pPr>
            <a:endParaRPr kumimoji="1" lang="zh-CN" altLang="en-US" b="1" strike="noStrike" noProof="1" dirty="0" smtClean="0">
              <a:solidFill>
                <a:schemeClr val="bg2"/>
              </a:solidFill>
              <a:latin typeface="微软雅黑" panose="020B0503020204020204" charset="-122"/>
              <a:ea typeface="微软雅黑" panose="020B0503020204020204" charset="-122"/>
              <a:sym typeface="+mn-ea"/>
            </a:endParaRPr>
          </a:p>
        </p:txBody>
      </p:sp>
      <p:pic>
        <p:nvPicPr>
          <p:cNvPr id="21" name="图片 4"/>
          <p:cNvPicPr>
            <a:picLocks noChangeAspect="1"/>
          </p:cNvPicPr>
          <p:nvPr>
            <p:ph idx="1"/>
          </p:nvPr>
        </p:nvPicPr>
        <p:blipFill>
          <a:blip r:embed="rId2" cstate="print"/>
          <a:stretch>
            <a:fillRect/>
          </a:stretch>
        </p:blipFill>
        <p:spPr>
          <a:xfrm>
            <a:off x="525145" y="397510"/>
            <a:ext cx="4291965" cy="4299585"/>
          </a:xfrm>
          <a:prstGeom prst="rect">
            <a:avLst/>
          </a:prstGeom>
          <a:noFill/>
          <a:ln w="9525">
            <a:noFill/>
          </a:ln>
        </p:spPr>
      </p:pic>
      <p:cxnSp>
        <p:nvCxnSpPr>
          <p:cNvPr id="16" name="直接箭头连接符 15"/>
          <p:cNvCxnSpPr/>
          <p:nvPr/>
        </p:nvCxnSpPr>
        <p:spPr>
          <a:xfrm>
            <a:off x="4623435" y="2160270"/>
            <a:ext cx="1548130" cy="0"/>
          </a:xfrm>
          <a:prstGeom prst="straightConnector1">
            <a:avLst/>
          </a:prstGeom>
          <a:ln w="38100" cmpd="dbl">
            <a:solidFill>
              <a:schemeClr val="bg2"/>
            </a:solidFill>
            <a:prstDash val="sysDot"/>
            <a:tailEnd type="arrow"/>
          </a:ln>
          <a:effectLst/>
        </p:spPr>
        <p:style>
          <a:lnRef idx="2">
            <a:schemeClr val="accent1"/>
          </a:lnRef>
          <a:fillRef idx="0">
            <a:schemeClr val="accent1"/>
          </a:fillRef>
          <a:effectRef idx="1">
            <a:schemeClr val="accent1"/>
          </a:effectRef>
          <a:fontRef idx="minor">
            <a:schemeClr val="tx1"/>
          </a:fontRef>
        </p:style>
      </p:cxnSp>
      <p:cxnSp>
        <p:nvCxnSpPr>
          <p:cNvPr id="5" name="直接箭头连接符 4"/>
          <p:cNvCxnSpPr/>
          <p:nvPr/>
        </p:nvCxnSpPr>
        <p:spPr>
          <a:xfrm>
            <a:off x="4465955" y="2515870"/>
            <a:ext cx="1412875" cy="0"/>
          </a:xfrm>
          <a:prstGeom prst="straightConnector1">
            <a:avLst/>
          </a:prstGeom>
          <a:ln w="38100" cmpd="dbl">
            <a:solidFill>
              <a:schemeClr val="bg2"/>
            </a:solidFill>
            <a:prstDash val="sysDot"/>
            <a:tailEnd type="arrow"/>
          </a:ln>
          <a:effectLst/>
        </p:spPr>
        <p:style>
          <a:lnRef idx="2">
            <a:schemeClr val="accent1"/>
          </a:lnRef>
          <a:fillRef idx="0">
            <a:schemeClr val="accent1"/>
          </a:fillRef>
          <a:effectRef idx="1">
            <a:schemeClr val="accent1"/>
          </a:effectRef>
          <a:fontRef idx="minor">
            <a:schemeClr val="tx1"/>
          </a:fontRef>
        </p:style>
      </p:cxnSp>
      <p:cxnSp>
        <p:nvCxnSpPr>
          <p:cNvPr id="6" name="直接箭头连接符 5"/>
          <p:cNvCxnSpPr/>
          <p:nvPr/>
        </p:nvCxnSpPr>
        <p:spPr>
          <a:xfrm>
            <a:off x="4095750" y="2804795"/>
            <a:ext cx="1443355" cy="0"/>
          </a:xfrm>
          <a:prstGeom prst="straightConnector1">
            <a:avLst/>
          </a:prstGeom>
          <a:ln w="38100" cmpd="dbl">
            <a:solidFill>
              <a:schemeClr val="bg2"/>
            </a:solidFill>
            <a:prstDash val="sysDot"/>
            <a:tailEnd type="arrow"/>
          </a:ln>
          <a:effectLst/>
        </p:spPr>
        <p:style>
          <a:lnRef idx="2">
            <a:schemeClr val="accent1"/>
          </a:lnRef>
          <a:fillRef idx="0">
            <a:schemeClr val="accent1"/>
          </a:fillRef>
          <a:effectRef idx="1">
            <a:schemeClr val="accent1"/>
          </a:effectRef>
          <a:fontRef idx="minor">
            <a:schemeClr val="tx1"/>
          </a:fontRef>
        </p:style>
      </p:cxnSp>
      <p:sp>
        <p:nvSpPr>
          <p:cNvPr id="7" name="文本框 6"/>
          <p:cNvSpPr txBox="1"/>
          <p:nvPr/>
        </p:nvSpPr>
        <p:spPr>
          <a:xfrm>
            <a:off x="6383655" y="1967865"/>
            <a:ext cx="1724660" cy="384810"/>
          </a:xfrm>
          <a:prstGeom prst="rect">
            <a:avLst/>
          </a:prstGeom>
          <a:noFill/>
        </p:spPr>
        <p:txBody>
          <a:bodyPr wrap="square" rtlCol="0">
            <a:spAutoFit/>
          </a:bodyPr>
          <a:p>
            <a:r>
              <a:rPr lang="zh-CN" altLang="en-US">
                <a:solidFill>
                  <a:schemeClr val="bg2"/>
                </a:solidFill>
                <a:latin typeface="微软雅黑" panose="020B0503020204020204" charset="-122"/>
                <a:ea typeface="微软雅黑" panose="020B0503020204020204" charset="-122"/>
              </a:rPr>
              <a:t>隔离层</a:t>
            </a:r>
            <a:endParaRPr lang="zh-CN" altLang="en-US">
              <a:solidFill>
                <a:schemeClr val="bg2"/>
              </a:solidFill>
              <a:latin typeface="微软雅黑" panose="020B0503020204020204" charset="-122"/>
              <a:ea typeface="微软雅黑" panose="020B0503020204020204" charset="-122"/>
            </a:endParaRPr>
          </a:p>
        </p:txBody>
      </p:sp>
      <p:sp>
        <p:nvSpPr>
          <p:cNvPr id="8" name="文本框 7"/>
          <p:cNvSpPr txBox="1"/>
          <p:nvPr/>
        </p:nvSpPr>
        <p:spPr>
          <a:xfrm>
            <a:off x="6009640" y="2332355"/>
            <a:ext cx="1724660" cy="384810"/>
          </a:xfrm>
          <a:prstGeom prst="rect">
            <a:avLst/>
          </a:prstGeom>
          <a:noFill/>
        </p:spPr>
        <p:txBody>
          <a:bodyPr wrap="square" rtlCol="0">
            <a:spAutoFit/>
          </a:bodyPr>
          <a:p>
            <a:r>
              <a:rPr lang="zh-CN" altLang="en-US">
                <a:solidFill>
                  <a:schemeClr val="bg2"/>
                </a:solidFill>
                <a:latin typeface="微软雅黑" panose="020B0503020204020204" charset="-122"/>
                <a:ea typeface="微软雅黑" panose="020B0503020204020204" charset="-122"/>
              </a:rPr>
              <a:t>缓冲层</a:t>
            </a:r>
            <a:endParaRPr lang="zh-CN" altLang="en-US">
              <a:solidFill>
                <a:schemeClr val="bg2"/>
              </a:solidFill>
              <a:latin typeface="微软雅黑" panose="020B0503020204020204" charset="-122"/>
              <a:ea typeface="微软雅黑" panose="020B0503020204020204" charset="-122"/>
            </a:endParaRPr>
          </a:p>
        </p:txBody>
      </p:sp>
      <p:sp>
        <p:nvSpPr>
          <p:cNvPr id="9" name="文本框 8"/>
          <p:cNvSpPr txBox="1"/>
          <p:nvPr/>
        </p:nvSpPr>
        <p:spPr>
          <a:xfrm>
            <a:off x="5633085" y="2676525"/>
            <a:ext cx="1724660" cy="384810"/>
          </a:xfrm>
          <a:prstGeom prst="rect">
            <a:avLst/>
          </a:prstGeom>
          <a:noFill/>
        </p:spPr>
        <p:txBody>
          <a:bodyPr wrap="square" rtlCol="0">
            <a:spAutoFit/>
          </a:bodyPr>
          <a:p>
            <a:r>
              <a:rPr lang="zh-CN" altLang="en-US">
                <a:solidFill>
                  <a:schemeClr val="bg2"/>
                </a:solidFill>
                <a:latin typeface="微软雅黑" panose="020B0503020204020204" charset="-122"/>
                <a:ea typeface="微软雅黑" panose="020B0503020204020204" charset="-122"/>
              </a:rPr>
              <a:t>景点播报层</a:t>
            </a:r>
            <a:endParaRPr lang="zh-CN" altLang="en-US">
              <a:solidFill>
                <a:schemeClr val="bg2"/>
              </a:solidFill>
              <a:latin typeface="微软雅黑" panose="020B0503020204020204" charset="-122"/>
              <a:ea typeface="微软雅黑" panose="020B0503020204020204" charset="-122"/>
            </a:endParaRP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1" cstate="email"/>
          <a:srcRect/>
          <a:stretch>
            <a:fillRect/>
          </a:stretch>
        </p:blipFill>
        <p:spPr>
          <a:xfrm>
            <a:off x="9525" y="-66675"/>
            <a:ext cx="9241790" cy="5195570"/>
          </a:xfrm>
          <a:prstGeom prst="rect">
            <a:avLst/>
          </a:prstGeom>
          <a:ln w="76200" cmpd="sng">
            <a:solidFill>
              <a:schemeClr val="tx1">
                <a:lumMod val="75000"/>
                <a:lumOff val="25000"/>
              </a:schemeClr>
            </a:solidFill>
          </a:ln>
        </p:spPr>
      </p:pic>
      <p:sp>
        <p:nvSpPr>
          <p:cNvPr id="10" name="矩形 9"/>
          <p:cNvSpPr/>
          <p:nvPr/>
        </p:nvSpPr>
        <p:spPr>
          <a:xfrm>
            <a:off x="9525" y="-69215"/>
            <a:ext cx="9253855" cy="5281295"/>
          </a:xfrm>
          <a:prstGeom prst="rect">
            <a:avLst/>
          </a:prstGeom>
          <a:gradFill>
            <a:gsLst>
              <a:gs pos="95000">
                <a:schemeClr val="tx1">
                  <a:lumMod val="95000"/>
                  <a:lumOff val="5000"/>
                  <a:alpha val="78000"/>
                </a:schemeClr>
              </a:gs>
              <a:gs pos="0">
                <a:schemeClr val="tx1">
                  <a:lumMod val="65000"/>
                  <a:lumOff val="35000"/>
                  <a:alpha val="84000"/>
                </a:schemeClr>
              </a:gs>
            </a:gsLst>
            <a:lin ang="0" scaled="0"/>
          </a:gradFill>
          <a:ln>
            <a:noFill/>
          </a:ln>
        </p:spPr>
        <p:style>
          <a:lnRef idx="1">
            <a:schemeClr val="accent1"/>
          </a:lnRef>
          <a:fillRef idx="3">
            <a:schemeClr val="accent1"/>
          </a:fillRef>
          <a:effectRef idx="2">
            <a:schemeClr val="accent1"/>
          </a:effectRef>
          <a:fontRef idx="minor">
            <a:schemeClr val="lt1"/>
          </a:fontRef>
        </p:style>
        <p:txBody>
          <a:bodyPr rtlCol="0" anchor="ctr"/>
          <a:lstStyle/>
          <a:p>
            <a:pPr lvl="0" indent="304800" algn="just" eaLnBrk="0" hangingPunct="0">
              <a:lnSpc>
                <a:spcPct val="190000"/>
              </a:lnSpc>
              <a:spcAft>
                <a:spcPct val="0"/>
              </a:spcAft>
            </a:pPr>
            <a:endParaRPr kumimoji="1" lang="zh-CN" altLang="en-US" b="1" strike="noStrike" noProof="1" dirty="0" smtClean="0">
              <a:solidFill>
                <a:schemeClr val="bg2"/>
              </a:solidFill>
              <a:latin typeface="微软雅黑" panose="020B0503020204020204" charset="-122"/>
              <a:ea typeface="微软雅黑" panose="020B0503020204020204" charset="-122"/>
              <a:sym typeface="+mn-ea"/>
            </a:endParaRPr>
          </a:p>
        </p:txBody>
      </p:sp>
      <p:pic>
        <p:nvPicPr>
          <p:cNvPr id="6" name="图片 5"/>
          <p:cNvPicPr>
            <a:picLocks noChangeAspect="1"/>
          </p:cNvPicPr>
          <p:nvPr/>
        </p:nvPicPr>
        <p:blipFill>
          <a:blip r:embed="rId2"/>
          <a:stretch>
            <a:fillRect/>
          </a:stretch>
        </p:blipFill>
        <p:spPr>
          <a:xfrm>
            <a:off x="1120140" y="695325"/>
            <a:ext cx="4685665" cy="4209415"/>
          </a:xfrm>
          <a:prstGeom prst="rect">
            <a:avLst/>
          </a:prstGeom>
        </p:spPr>
      </p:pic>
      <p:sp>
        <p:nvSpPr>
          <p:cNvPr id="7" name="剪去单角的矩形 23"/>
          <p:cNvSpPr/>
          <p:nvPr/>
        </p:nvSpPr>
        <p:spPr>
          <a:xfrm rot="5400000">
            <a:off x="899875" y="1583531"/>
            <a:ext cx="1754981" cy="1718072"/>
          </a:xfrm>
          <a:custGeom>
            <a:avLst/>
            <a:gdLst/>
            <a:ahLst/>
            <a:cxnLst>
              <a:cxn ang="0">
                <a:pos x="0" y="0"/>
              </a:cxn>
              <a:cxn ang="0">
                <a:pos x="1194594" y="0"/>
              </a:cxn>
              <a:cxn ang="0">
                <a:pos x="2339975" y="1145381"/>
              </a:cxn>
              <a:cxn ang="0">
                <a:pos x="2339975" y="2290762"/>
              </a:cxn>
              <a:cxn ang="0">
                <a:pos x="0" y="2290762"/>
              </a:cxn>
              <a:cxn ang="0">
                <a:pos x="0" y="0"/>
              </a:cxn>
            </a:cxnLst>
            <a:pathLst>
              <a:path w="2339975" h="2290762">
                <a:moveTo>
                  <a:pt x="0" y="0"/>
                </a:moveTo>
                <a:lnTo>
                  <a:pt x="1194594" y="0"/>
                </a:lnTo>
                <a:lnTo>
                  <a:pt x="2339975" y="1145381"/>
                </a:lnTo>
                <a:lnTo>
                  <a:pt x="2339975" y="2290762"/>
                </a:lnTo>
                <a:lnTo>
                  <a:pt x="0" y="2290762"/>
                </a:lnTo>
                <a:lnTo>
                  <a:pt x="0" y="0"/>
                </a:lnTo>
                <a:close/>
              </a:path>
            </a:pathLst>
          </a:custGeom>
          <a:solidFill>
            <a:schemeClr val="bg2"/>
          </a:solidFill>
          <a:ln w="53975" cap="flat" cmpd="sng">
            <a:solidFill>
              <a:schemeClr val="tx1"/>
            </a:solidFill>
            <a:prstDash val="solid"/>
            <a:headEnd type="none" w="med" len="med"/>
            <a:tailEnd type="none" w="med" len="med"/>
          </a:ln>
        </p:spPr>
        <p:txBody>
          <a:bodyPr/>
          <a:p>
            <a:endParaRPr lang="zh-CN" altLang="en-US" sz="1350"/>
          </a:p>
        </p:txBody>
      </p:sp>
      <p:sp>
        <p:nvSpPr>
          <p:cNvPr id="9" name="剪去单角的矩形 25"/>
          <p:cNvSpPr/>
          <p:nvPr/>
        </p:nvSpPr>
        <p:spPr>
          <a:xfrm rot="16200000">
            <a:off x="3774599" y="3197146"/>
            <a:ext cx="1631156" cy="1584722"/>
          </a:xfrm>
          <a:custGeom>
            <a:avLst/>
            <a:gdLst/>
            <a:ahLst/>
            <a:cxnLst>
              <a:cxn ang="0">
                <a:pos x="0" y="0"/>
              </a:cxn>
              <a:cxn ang="0">
                <a:pos x="1118394" y="0"/>
              </a:cxn>
              <a:cxn ang="0">
                <a:pos x="2174875" y="1056482"/>
              </a:cxn>
              <a:cxn ang="0">
                <a:pos x="2174875" y="2112963"/>
              </a:cxn>
              <a:cxn ang="0">
                <a:pos x="0" y="2112963"/>
              </a:cxn>
              <a:cxn ang="0">
                <a:pos x="0" y="0"/>
              </a:cxn>
            </a:cxnLst>
            <a:pathLst>
              <a:path w="2174875" h="2112963">
                <a:moveTo>
                  <a:pt x="0" y="0"/>
                </a:moveTo>
                <a:lnTo>
                  <a:pt x="1118394" y="0"/>
                </a:lnTo>
                <a:lnTo>
                  <a:pt x="2174875" y="1056482"/>
                </a:lnTo>
                <a:lnTo>
                  <a:pt x="2174875" y="2112963"/>
                </a:lnTo>
                <a:lnTo>
                  <a:pt x="0" y="2112963"/>
                </a:lnTo>
                <a:lnTo>
                  <a:pt x="0" y="0"/>
                </a:lnTo>
                <a:close/>
              </a:path>
            </a:pathLst>
          </a:custGeom>
          <a:solidFill>
            <a:schemeClr val="bg2"/>
          </a:solidFill>
          <a:ln w="53975" cap="flat" cmpd="sng">
            <a:solidFill>
              <a:schemeClr val="tx1"/>
            </a:solidFill>
            <a:prstDash val="solid"/>
            <a:headEnd type="none" w="med" len="med"/>
            <a:tailEnd type="none" w="med" len="med"/>
          </a:ln>
        </p:spPr>
        <p:txBody>
          <a:bodyPr/>
          <a:p>
            <a:endParaRPr lang="zh-CN" altLang="en-US" sz="1350"/>
          </a:p>
        </p:txBody>
      </p:sp>
      <p:sp>
        <p:nvSpPr>
          <p:cNvPr id="11" name="文本框 37"/>
          <p:cNvSpPr txBox="1"/>
          <p:nvPr/>
        </p:nvSpPr>
        <p:spPr>
          <a:xfrm>
            <a:off x="1141571" y="1710929"/>
            <a:ext cx="1076325" cy="552450"/>
          </a:xfrm>
          <a:prstGeom prst="rect">
            <a:avLst/>
          </a:prstGeom>
          <a:solidFill>
            <a:schemeClr val="bg2"/>
          </a:solidFill>
          <a:ln w="9525">
            <a:noFill/>
          </a:ln>
        </p:spPr>
        <p:txBody>
          <a:bodyPr>
            <a:spAutoFit/>
          </a:bodyPr>
          <a:lstStyle>
            <a:lvl1pPr marL="342900" lvl="0" indent="-342900" algn="l" defTabSz="914400" eaLnBrk="1" fontAlgn="base" latinLnBrk="0" hangingPunct="1">
              <a:lnSpc>
                <a:spcPct val="100000"/>
              </a:lnSpc>
              <a:spcBef>
                <a:spcPct val="20000"/>
              </a:spcBef>
              <a:spcAft>
                <a:spcPct val="0"/>
              </a:spcAft>
              <a:buFont typeface="Arial" panose="020B0604020202020204" pitchFamily="34" charset="0"/>
              <a:buChar char="•"/>
              <a:defRPr sz="3200" u="none" kern="1200" baseline="0">
                <a:solidFill>
                  <a:schemeClr val="tx1"/>
                </a:solidFill>
                <a:latin typeface="Calibri" panose="020F0502020204030204" pitchFamily="34" charset="0"/>
                <a:ea typeface="宋体" panose="02010600030101010101" pitchFamily="2" charset="-122"/>
              </a:defRPr>
            </a:lvl1pPr>
            <a:lvl2pPr marL="742950" lvl="1" indent="-285750" algn="l" defTabSz="914400" eaLnBrk="1" fontAlgn="base" latinLnBrk="0" hangingPunct="1">
              <a:lnSpc>
                <a:spcPct val="100000"/>
              </a:lnSpc>
              <a:spcBef>
                <a:spcPct val="20000"/>
              </a:spcBef>
              <a:spcAft>
                <a:spcPct val="0"/>
              </a:spcAft>
              <a:buFont typeface="Arial" panose="020B0604020202020204" pitchFamily="34" charset="0"/>
              <a:buChar char="–"/>
              <a:defRPr sz="2800" u="none" kern="1200" baseline="0">
                <a:solidFill>
                  <a:schemeClr val="tx1"/>
                </a:solidFill>
                <a:latin typeface="+mn-lt"/>
                <a:ea typeface="+mn-ea"/>
                <a:cs typeface="+mn-cs"/>
              </a:defRPr>
            </a:lvl2pPr>
            <a:lvl3pPr marL="1143000" lvl="2" indent="-228600" algn="l" defTabSz="914400" eaLnBrk="1" fontAlgn="base" latinLnBrk="0" hangingPunct="1">
              <a:lnSpc>
                <a:spcPct val="100000"/>
              </a:lnSpc>
              <a:spcBef>
                <a:spcPct val="20000"/>
              </a:spcBef>
              <a:spcAft>
                <a:spcPct val="0"/>
              </a:spcAft>
              <a:buFont typeface="Arial" panose="020B0604020202020204" pitchFamily="34" charset="0"/>
              <a:buChar char="•"/>
              <a:defRPr sz="2400" u="none" kern="1200" baseline="0">
                <a:solidFill>
                  <a:schemeClr val="tx1"/>
                </a:solidFill>
                <a:latin typeface="+mn-lt"/>
                <a:ea typeface="+mn-ea"/>
                <a:cs typeface="+mn-cs"/>
              </a:defRPr>
            </a:lvl3pPr>
            <a:lvl4pPr marL="1600200" lvl="3" indent="-228600" algn="l" defTabSz="914400" eaLnBrk="1" fontAlgn="base" latinLnBrk="0" hangingPunct="1">
              <a:lnSpc>
                <a:spcPct val="100000"/>
              </a:lnSpc>
              <a:spcBef>
                <a:spcPct val="20000"/>
              </a:spcBef>
              <a:spcAft>
                <a:spcPct val="0"/>
              </a:spcAft>
              <a:buFont typeface="Arial" panose="020B0604020202020204" pitchFamily="34" charset="0"/>
              <a:buChar char="–"/>
              <a:defRPr sz="2000" u="none" kern="1200" baseline="0">
                <a:solidFill>
                  <a:schemeClr val="tx1"/>
                </a:solidFill>
                <a:latin typeface="+mn-lt"/>
                <a:ea typeface="+mn-ea"/>
                <a:cs typeface="+mn-cs"/>
              </a:defRPr>
            </a:lvl4pPr>
            <a:lvl5pPr marL="2057400" lvl="4" indent="-228600" algn="l" defTabSz="914400" eaLnBrk="1" fontAlgn="base" latinLnBrk="0" hangingPunct="1">
              <a:lnSpc>
                <a:spcPct val="100000"/>
              </a:lnSpc>
              <a:spcBef>
                <a:spcPct val="20000"/>
              </a:spcBef>
              <a:spcAft>
                <a:spcPct val="0"/>
              </a:spcAft>
              <a:buFont typeface="Arial" panose="020B0604020202020204" pitchFamily="34" charset="0"/>
              <a:buChar char="»"/>
              <a:defRPr sz="2000" u="none" kern="1200" baseline="0">
                <a:solidFill>
                  <a:schemeClr val="tx1"/>
                </a:solidFill>
                <a:latin typeface="+mn-lt"/>
                <a:ea typeface="+mn-ea"/>
                <a:cs typeface="+mn-cs"/>
              </a:defRPr>
            </a:lvl5pPr>
          </a:lstStyle>
          <a:p>
            <a:pPr marL="0" lvl="0" indent="0">
              <a:spcBef>
                <a:spcPct val="0"/>
              </a:spcBef>
              <a:buNone/>
            </a:pPr>
            <a:r>
              <a:rPr lang="en-US" altLang="x-none" sz="3000" b="1" dirty="0"/>
              <a:t>A</a:t>
            </a:r>
            <a:r>
              <a:rPr lang="zh-CN" altLang="en-US" sz="3000" b="1" dirty="0"/>
              <a:t>区</a:t>
            </a:r>
            <a:endParaRPr lang="en-US" altLang="x-none" sz="3000" b="1" dirty="0"/>
          </a:p>
        </p:txBody>
      </p:sp>
      <p:grpSp>
        <p:nvGrpSpPr>
          <p:cNvPr id="12" name="组合 11"/>
          <p:cNvGrpSpPr>
            <a:grpSpLocks noChangeAspect="1"/>
          </p:cNvGrpSpPr>
          <p:nvPr/>
        </p:nvGrpSpPr>
        <p:grpSpPr>
          <a:xfrm>
            <a:off x="1250950" y="2491185"/>
            <a:ext cx="797719" cy="682466"/>
            <a:chOff x="0" y="109220"/>
            <a:chExt cx="1063625" cy="909955"/>
          </a:xfrm>
          <a:solidFill>
            <a:schemeClr val="bg2"/>
          </a:solidFill>
        </p:grpSpPr>
        <p:pic>
          <p:nvPicPr>
            <p:cNvPr id="14" name="图片 23"/>
            <p:cNvPicPr>
              <a:picLocks noChangeAspect="1"/>
            </p:cNvPicPr>
            <p:nvPr/>
          </p:nvPicPr>
          <p:blipFill>
            <a:blip r:embed="rId3"/>
            <a:stretch>
              <a:fillRect/>
            </a:stretch>
          </p:blipFill>
          <p:spPr>
            <a:xfrm>
              <a:off x="360363" y="185737"/>
              <a:ext cx="703262" cy="833438"/>
            </a:xfrm>
            <a:prstGeom prst="rect">
              <a:avLst/>
            </a:prstGeom>
            <a:grpFill/>
            <a:ln w="9525">
              <a:noFill/>
            </a:ln>
          </p:spPr>
        </p:pic>
        <p:pic>
          <p:nvPicPr>
            <p:cNvPr id="13" name="图片 86"/>
            <p:cNvPicPr>
              <a:picLocks noChangeAspect="1"/>
            </p:cNvPicPr>
            <p:nvPr/>
          </p:nvPicPr>
          <p:blipFill>
            <a:blip r:embed="rId4"/>
            <a:stretch>
              <a:fillRect/>
            </a:stretch>
          </p:blipFill>
          <p:spPr>
            <a:xfrm rot="20166337">
              <a:off x="0" y="109220"/>
              <a:ext cx="547688" cy="835025"/>
            </a:xfrm>
            <a:prstGeom prst="rect">
              <a:avLst/>
            </a:prstGeom>
            <a:grpFill/>
            <a:ln w="9525">
              <a:noFill/>
            </a:ln>
          </p:spPr>
        </p:pic>
      </p:grpSp>
      <p:cxnSp>
        <p:nvCxnSpPr>
          <p:cNvPr id="15" name="直接箭头连接符 42"/>
          <p:cNvCxnSpPr/>
          <p:nvPr/>
        </p:nvCxnSpPr>
        <p:spPr>
          <a:xfrm flipV="1">
            <a:off x="2768600" y="1052830"/>
            <a:ext cx="1976120" cy="846455"/>
          </a:xfrm>
          <a:prstGeom prst="straightConnector1">
            <a:avLst/>
          </a:prstGeom>
          <a:solidFill>
            <a:schemeClr val="bg2"/>
          </a:solidFill>
          <a:ln w="38100" cap="flat" cmpd="sng">
            <a:solidFill>
              <a:schemeClr val="bg2"/>
            </a:solidFill>
            <a:prstDash val="solid"/>
            <a:headEnd type="arrow" w="lg" len="lg"/>
            <a:tailEnd type="arrow" w="lg" len="lg"/>
          </a:ln>
        </p:spPr>
      </p:cxnSp>
      <p:sp>
        <p:nvSpPr>
          <p:cNvPr id="16" name="文本框 37"/>
          <p:cNvSpPr txBox="1"/>
          <p:nvPr/>
        </p:nvSpPr>
        <p:spPr>
          <a:xfrm>
            <a:off x="3953351" y="3971052"/>
            <a:ext cx="1158479" cy="552450"/>
          </a:xfrm>
          <a:prstGeom prst="rect">
            <a:avLst/>
          </a:prstGeom>
          <a:solidFill>
            <a:schemeClr val="bg2"/>
          </a:solidFill>
          <a:ln w="9525">
            <a:noFill/>
          </a:ln>
        </p:spPr>
        <p:txBody>
          <a:bodyPr>
            <a:spAutoFit/>
          </a:bodyPr>
          <a:lstStyle>
            <a:lvl1pPr marL="342900" lvl="0" indent="-342900" algn="l" defTabSz="914400" eaLnBrk="1" fontAlgn="base" latinLnBrk="0" hangingPunct="1">
              <a:lnSpc>
                <a:spcPct val="100000"/>
              </a:lnSpc>
              <a:spcBef>
                <a:spcPct val="20000"/>
              </a:spcBef>
              <a:spcAft>
                <a:spcPct val="0"/>
              </a:spcAft>
              <a:buFont typeface="Arial" panose="020B0604020202020204" pitchFamily="34" charset="0"/>
              <a:buChar char="•"/>
              <a:defRPr sz="3200" u="none" kern="1200" baseline="0">
                <a:solidFill>
                  <a:schemeClr val="tx1"/>
                </a:solidFill>
                <a:latin typeface="Calibri" panose="020F0502020204030204" pitchFamily="34" charset="0"/>
                <a:ea typeface="宋体" panose="02010600030101010101" pitchFamily="2" charset="-122"/>
              </a:defRPr>
            </a:lvl1pPr>
            <a:lvl2pPr marL="742950" lvl="1" indent="-285750" algn="l" defTabSz="914400" eaLnBrk="1" fontAlgn="base" latinLnBrk="0" hangingPunct="1">
              <a:lnSpc>
                <a:spcPct val="100000"/>
              </a:lnSpc>
              <a:spcBef>
                <a:spcPct val="20000"/>
              </a:spcBef>
              <a:spcAft>
                <a:spcPct val="0"/>
              </a:spcAft>
              <a:buFont typeface="Arial" panose="020B0604020202020204" pitchFamily="34" charset="0"/>
              <a:buChar char="–"/>
              <a:defRPr sz="2800" u="none" kern="1200" baseline="0">
                <a:solidFill>
                  <a:schemeClr val="tx1"/>
                </a:solidFill>
                <a:latin typeface="+mn-lt"/>
                <a:ea typeface="+mn-ea"/>
                <a:cs typeface="+mn-cs"/>
              </a:defRPr>
            </a:lvl2pPr>
            <a:lvl3pPr marL="1143000" lvl="2" indent="-228600" algn="l" defTabSz="914400" eaLnBrk="1" fontAlgn="base" latinLnBrk="0" hangingPunct="1">
              <a:lnSpc>
                <a:spcPct val="100000"/>
              </a:lnSpc>
              <a:spcBef>
                <a:spcPct val="20000"/>
              </a:spcBef>
              <a:spcAft>
                <a:spcPct val="0"/>
              </a:spcAft>
              <a:buFont typeface="Arial" panose="020B0604020202020204" pitchFamily="34" charset="0"/>
              <a:buChar char="•"/>
              <a:defRPr sz="2400" u="none" kern="1200" baseline="0">
                <a:solidFill>
                  <a:schemeClr val="tx1"/>
                </a:solidFill>
                <a:latin typeface="+mn-lt"/>
                <a:ea typeface="+mn-ea"/>
                <a:cs typeface="+mn-cs"/>
              </a:defRPr>
            </a:lvl3pPr>
            <a:lvl4pPr marL="1600200" lvl="3" indent="-228600" algn="l" defTabSz="914400" eaLnBrk="1" fontAlgn="base" latinLnBrk="0" hangingPunct="1">
              <a:lnSpc>
                <a:spcPct val="100000"/>
              </a:lnSpc>
              <a:spcBef>
                <a:spcPct val="20000"/>
              </a:spcBef>
              <a:spcAft>
                <a:spcPct val="0"/>
              </a:spcAft>
              <a:buFont typeface="Arial" panose="020B0604020202020204" pitchFamily="34" charset="0"/>
              <a:buChar char="–"/>
              <a:defRPr sz="2000" u="none" kern="1200" baseline="0">
                <a:solidFill>
                  <a:schemeClr val="tx1"/>
                </a:solidFill>
                <a:latin typeface="+mn-lt"/>
                <a:ea typeface="+mn-ea"/>
                <a:cs typeface="+mn-cs"/>
              </a:defRPr>
            </a:lvl4pPr>
            <a:lvl5pPr marL="2057400" lvl="4" indent="-228600" algn="l" defTabSz="914400" eaLnBrk="1" fontAlgn="base" latinLnBrk="0" hangingPunct="1">
              <a:lnSpc>
                <a:spcPct val="100000"/>
              </a:lnSpc>
              <a:spcBef>
                <a:spcPct val="20000"/>
              </a:spcBef>
              <a:spcAft>
                <a:spcPct val="0"/>
              </a:spcAft>
              <a:buFont typeface="Arial" panose="020B0604020202020204" pitchFamily="34" charset="0"/>
              <a:buChar char="»"/>
              <a:defRPr sz="2000" u="none" kern="1200" baseline="0">
                <a:solidFill>
                  <a:schemeClr val="tx1"/>
                </a:solidFill>
                <a:latin typeface="+mn-lt"/>
                <a:ea typeface="+mn-ea"/>
                <a:cs typeface="+mn-cs"/>
              </a:defRPr>
            </a:lvl5pPr>
          </a:lstStyle>
          <a:p>
            <a:pPr marL="0" lvl="0" indent="0">
              <a:spcBef>
                <a:spcPct val="0"/>
              </a:spcBef>
              <a:buNone/>
            </a:pPr>
            <a:r>
              <a:rPr lang="en-US" altLang="x-none" sz="3000" b="1" dirty="0"/>
              <a:t>B</a:t>
            </a:r>
            <a:r>
              <a:rPr lang="zh-CN" altLang="en-US" sz="3000" b="1" dirty="0"/>
              <a:t>区</a:t>
            </a:r>
            <a:endParaRPr lang="en-US" altLang="x-none" sz="3000" b="1" dirty="0"/>
          </a:p>
        </p:txBody>
      </p:sp>
      <p:pic>
        <p:nvPicPr>
          <p:cNvPr id="17" name="图片 39"/>
          <p:cNvPicPr>
            <a:picLocks noChangeAspect="1"/>
          </p:cNvPicPr>
          <p:nvPr/>
        </p:nvPicPr>
        <p:blipFill>
          <a:blip r:embed="rId5"/>
          <a:stretch>
            <a:fillRect/>
          </a:stretch>
        </p:blipFill>
        <p:spPr>
          <a:xfrm>
            <a:off x="4826000" y="361871"/>
            <a:ext cx="1114425" cy="990600"/>
          </a:xfrm>
          <a:prstGeom prst="rect">
            <a:avLst/>
          </a:prstGeom>
          <a:solidFill>
            <a:schemeClr val="bg2"/>
          </a:solidFill>
          <a:ln w="9525">
            <a:noFill/>
          </a:ln>
        </p:spPr>
      </p:pic>
      <p:pic>
        <p:nvPicPr>
          <p:cNvPr id="14473" name="图片 40"/>
          <p:cNvPicPr>
            <a:picLocks noChangeAspect="1"/>
          </p:cNvPicPr>
          <p:nvPr/>
        </p:nvPicPr>
        <p:blipFill>
          <a:blip r:embed="rId6"/>
          <a:stretch>
            <a:fillRect/>
          </a:stretch>
        </p:blipFill>
        <p:spPr>
          <a:xfrm>
            <a:off x="841534" y="147638"/>
            <a:ext cx="720329" cy="720329"/>
          </a:xfrm>
          <a:prstGeom prst="rect">
            <a:avLst/>
          </a:prstGeom>
          <a:solidFill>
            <a:schemeClr val="bg2"/>
          </a:solidFill>
          <a:ln w="9525">
            <a:noFill/>
          </a:ln>
        </p:spPr>
      </p:pic>
      <p:grpSp>
        <p:nvGrpSpPr>
          <p:cNvPr id="21" name="组合 20"/>
          <p:cNvGrpSpPr/>
          <p:nvPr/>
        </p:nvGrpSpPr>
        <p:grpSpPr>
          <a:xfrm>
            <a:off x="302181" y="3514725"/>
            <a:ext cx="1824038" cy="732586"/>
            <a:chOff x="0" y="0"/>
            <a:chExt cx="2090738" cy="531812"/>
          </a:xfrm>
          <a:solidFill>
            <a:schemeClr val="bg2"/>
          </a:solidFill>
        </p:grpSpPr>
        <p:sp>
          <p:nvSpPr>
            <p:cNvPr id="22" name="矩形标注 92"/>
            <p:cNvSpPr/>
            <p:nvPr/>
          </p:nvSpPr>
          <p:spPr>
            <a:xfrm rot="10800000">
              <a:off x="0" y="0"/>
              <a:ext cx="2090738" cy="531812"/>
            </a:xfrm>
            <a:prstGeom prst="wedgeRectCallout">
              <a:avLst>
                <a:gd name="adj1" fmla="val -73986"/>
                <a:gd name="adj2" fmla="val -35819"/>
              </a:avLst>
            </a:prstGeom>
            <a:grpFill/>
            <a:ln w="12700" cap="flat" cmpd="sng">
              <a:solidFill>
                <a:schemeClr val="tx1"/>
              </a:solidFill>
              <a:prstDash val="solid"/>
              <a:miter/>
              <a:headEnd type="none" w="med" len="med"/>
              <a:tailEnd type="none" w="med" len="med"/>
            </a:ln>
          </p:spPr>
          <p:txBody>
            <a:bodyPr/>
            <a:lstStyle>
              <a:lvl1pPr marL="342900" lvl="0" indent="-342900" algn="l" defTabSz="914400" eaLnBrk="1" fontAlgn="base" latinLnBrk="0" hangingPunct="1">
                <a:lnSpc>
                  <a:spcPct val="100000"/>
                </a:lnSpc>
                <a:spcBef>
                  <a:spcPct val="20000"/>
                </a:spcBef>
                <a:spcAft>
                  <a:spcPct val="0"/>
                </a:spcAft>
                <a:buFont typeface="Arial" panose="020B0604020202020204" pitchFamily="34" charset="0"/>
                <a:buChar char="•"/>
                <a:defRPr sz="3200" u="none" kern="1200" baseline="0">
                  <a:solidFill>
                    <a:schemeClr val="tx1"/>
                  </a:solidFill>
                  <a:latin typeface="Calibri" panose="020F0502020204030204" pitchFamily="34" charset="0"/>
                  <a:ea typeface="宋体" panose="02010600030101010101" pitchFamily="2" charset="-122"/>
                </a:defRPr>
              </a:lvl1pPr>
              <a:lvl2pPr marL="742950" lvl="1" indent="-285750" algn="l" defTabSz="914400" eaLnBrk="1" fontAlgn="base" latinLnBrk="0" hangingPunct="1">
                <a:lnSpc>
                  <a:spcPct val="100000"/>
                </a:lnSpc>
                <a:spcBef>
                  <a:spcPct val="20000"/>
                </a:spcBef>
                <a:spcAft>
                  <a:spcPct val="0"/>
                </a:spcAft>
                <a:buFont typeface="Arial" panose="020B0604020202020204" pitchFamily="34" charset="0"/>
                <a:buChar char="–"/>
                <a:defRPr sz="2800" u="none" kern="1200" baseline="0">
                  <a:solidFill>
                    <a:schemeClr val="tx1"/>
                  </a:solidFill>
                  <a:latin typeface="+mn-lt"/>
                  <a:ea typeface="+mn-ea"/>
                  <a:cs typeface="+mn-cs"/>
                </a:defRPr>
              </a:lvl2pPr>
              <a:lvl3pPr marL="1143000" lvl="2" indent="-228600" algn="l" defTabSz="914400" eaLnBrk="1" fontAlgn="base" latinLnBrk="0" hangingPunct="1">
                <a:lnSpc>
                  <a:spcPct val="100000"/>
                </a:lnSpc>
                <a:spcBef>
                  <a:spcPct val="20000"/>
                </a:spcBef>
                <a:spcAft>
                  <a:spcPct val="0"/>
                </a:spcAft>
                <a:buFont typeface="Arial" panose="020B0604020202020204" pitchFamily="34" charset="0"/>
                <a:buChar char="•"/>
                <a:defRPr sz="2400" u="none" kern="1200" baseline="0">
                  <a:solidFill>
                    <a:schemeClr val="tx1"/>
                  </a:solidFill>
                  <a:latin typeface="+mn-lt"/>
                  <a:ea typeface="+mn-ea"/>
                  <a:cs typeface="+mn-cs"/>
                </a:defRPr>
              </a:lvl3pPr>
              <a:lvl4pPr marL="1600200" lvl="3" indent="-228600" algn="l" defTabSz="914400" eaLnBrk="1" fontAlgn="base" latinLnBrk="0" hangingPunct="1">
                <a:lnSpc>
                  <a:spcPct val="100000"/>
                </a:lnSpc>
                <a:spcBef>
                  <a:spcPct val="20000"/>
                </a:spcBef>
                <a:spcAft>
                  <a:spcPct val="0"/>
                </a:spcAft>
                <a:buFont typeface="Arial" panose="020B0604020202020204" pitchFamily="34" charset="0"/>
                <a:buChar char="–"/>
                <a:defRPr sz="2000" u="none" kern="1200" baseline="0">
                  <a:solidFill>
                    <a:schemeClr val="tx1"/>
                  </a:solidFill>
                  <a:latin typeface="+mn-lt"/>
                  <a:ea typeface="+mn-ea"/>
                  <a:cs typeface="+mn-cs"/>
                </a:defRPr>
              </a:lvl4pPr>
              <a:lvl5pPr marL="2057400" lvl="4" indent="-228600" algn="l" defTabSz="914400" eaLnBrk="1" fontAlgn="base" latinLnBrk="0" hangingPunct="1">
                <a:lnSpc>
                  <a:spcPct val="100000"/>
                </a:lnSpc>
                <a:spcBef>
                  <a:spcPct val="20000"/>
                </a:spcBef>
                <a:spcAft>
                  <a:spcPct val="0"/>
                </a:spcAft>
                <a:buFont typeface="Arial" panose="020B0604020202020204" pitchFamily="34" charset="0"/>
                <a:buChar char="»"/>
                <a:defRPr sz="2000" u="none" kern="1200" baseline="0">
                  <a:solidFill>
                    <a:schemeClr val="tx1"/>
                  </a:solidFill>
                  <a:latin typeface="+mn-lt"/>
                  <a:ea typeface="+mn-ea"/>
                  <a:cs typeface="+mn-cs"/>
                </a:defRPr>
              </a:lvl5pPr>
            </a:lstStyle>
            <a:p>
              <a:pPr marL="0" lvl="0" indent="0">
                <a:spcBef>
                  <a:spcPct val="0"/>
                </a:spcBef>
                <a:buNone/>
              </a:pPr>
              <a:endParaRPr lang="zh-CN" altLang="en-US" sz="1350" dirty="0"/>
            </a:p>
          </p:txBody>
        </p:sp>
        <p:sp>
          <p:nvSpPr>
            <p:cNvPr id="23" name="文本框 93"/>
            <p:cNvSpPr txBox="1"/>
            <p:nvPr/>
          </p:nvSpPr>
          <p:spPr>
            <a:xfrm>
              <a:off x="64778" y="36417"/>
              <a:ext cx="2024140" cy="478487"/>
            </a:xfrm>
            <a:prstGeom prst="rect">
              <a:avLst/>
            </a:prstGeom>
            <a:grpFill/>
            <a:ln w="9525">
              <a:noFill/>
            </a:ln>
          </p:spPr>
          <p:txBody>
            <a:bodyPr wrap="square">
              <a:spAutoFit/>
            </a:bodyPr>
            <a:lstStyle>
              <a:lvl1pPr marL="342900" lvl="0" indent="-342900" algn="l" defTabSz="914400" eaLnBrk="1" fontAlgn="base" latinLnBrk="0" hangingPunct="1">
                <a:lnSpc>
                  <a:spcPct val="100000"/>
                </a:lnSpc>
                <a:spcBef>
                  <a:spcPct val="20000"/>
                </a:spcBef>
                <a:spcAft>
                  <a:spcPct val="0"/>
                </a:spcAft>
                <a:buFont typeface="Arial" panose="020B0604020202020204" pitchFamily="34" charset="0"/>
                <a:buChar char="•"/>
                <a:defRPr sz="3200" u="none" kern="1200" baseline="0">
                  <a:solidFill>
                    <a:schemeClr val="tx1"/>
                  </a:solidFill>
                  <a:latin typeface="Calibri" panose="020F0502020204030204" pitchFamily="34" charset="0"/>
                  <a:ea typeface="宋体" panose="02010600030101010101" pitchFamily="2" charset="-122"/>
                </a:defRPr>
              </a:lvl1pPr>
              <a:lvl2pPr marL="742950" lvl="1" indent="-285750" algn="l" defTabSz="914400" eaLnBrk="1" fontAlgn="base" latinLnBrk="0" hangingPunct="1">
                <a:lnSpc>
                  <a:spcPct val="100000"/>
                </a:lnSpc>
                <a:spcBef>
                  <a:spcPct val="20000"/>
                </a:spcBef>
                <a:spcAft>
                  <a:spcPct val="0"/>
                </a:spcAft>
                <a:buFont typeface="Arial" panose="020B0604020202020204" pitchFamily="34" charset="0"/>
                <a:buChar char="–"/>
                <a:defRPr sz="2800" u="none" kern="1200" baseline="0">
                  <a:solidFill>
                    <a:schemeClr val="tx1"/>
                  </a:solidFill>
                  <a:latin typeface="+mn-lt"/>
                  <a:ea typeface="+mn-ea"/>
                  <a:cs typeface="+mn-cs"/>
                </a:defRPr>
              </a:lvl2pPr>
              <a:lvl3pPr marL="1143000" lvl="2" indent="-228600" algn="l" defTabSz="914400" eaLnBrk="1" fontAlgn="base" latinLnBrk="0" hangingPunct="1">
                <a:lnSpc>
                  <a:spcPct val="100000"/>
                </a:lnSpc>
                <a:spcBef>
                  <a:spcPct val="20000"/>
                </a:spcBef>
                <a:spcAft>
                  <a:spcPct val="0"/>
                </a:spcAft>
                <a:buFont typeface="Arial" panose="020B0604020202020204" pitchFamily="34" charset="0"/>
                <a:buChar char="•"/>
                <a:defRPr sz="2400" u="none" kern="1200" baseline="0">
                  <a:solidFill>
                    <a:schemeClr val="tx1"/>
                  </a:solidFill>
                  <a:latin typeface="+mn-lt"/>
                  <a:ea typeface="+mn-ea"/>
                  <a:cs typeface="+mn-cs"/>
                </a:defRPr>
              </a:lvl3pPr>
              <a:lvl4pPr marL="1600200" lvl="3" indent="-228600" algn="l" defTabSz="914400" eaLnBrk="1" fontAlgn="base" latinLnBrk="0" hangingPunct="1">
                <a:lnSpc>
                  <a:spcPct val="100000"/>
                </a:lnSpc>
                <a:spcBef>
                  <a:spcPct val="20000"/>
                </a:spcBef>
                <a:spcAft>
                  <a:spcPct val="0"/>
                </a:spcAft>
                <a:buFont typeface="Arial" panose="020B0604020202020204" pitchFamily="34" charset="0"/>
                <a:buChar char="–"/>
                <a:defRPr sz="2000" u="none" kern="1200" baseline="0">
                  <a:solidFill>
                    <a:schemeClr val="tx1"/>
                  </a:solidFill>
                  <a:latin typeface="+mn-lt"/>
                  <a:ea typeface="+mn-ea"/>
                  <a:cs typeface="+mn-cs"/>
                </a:defRPr>
              </a:lvl4pPr>
              <a:lvl5pPr marL="2057400" lvl="4" indent="-228600" algn="l" defTabSz="914400" eaLnBrk="1" fontAlgn="base" latinLnBrk="0" hangingPunct="1">
                <a:lnSpc>
                  <a:spcPct val="100000"/>
                </a:lnSpc>
                <a:spcBef>
                  <a:spcPct val="20000"/>
                </a:spcBef>
                <a:spcAft>
                  <a:spcPct val="0"/>
                </a:spcAft>
                <a:buFont typeface="Arial" panose="020B0604020202020204" pitchFamily="34" charset="0"/>
                <a:buChar char="»"/>
                <a:defRPr sz="2000" u="none" kern="1200" baseline="0">
                  <a:solidFill>
                    <a:schemeClr val="tx1"/>
                  </a:solidFill>
                  <a:latin typeface="+mn-lt"/>
                  <a:ea typeface="+mn-ea"/>
                  <a:cs typeface="+mn-cs"/>
                </a:defRPr>
              </a:lvl5pPr>
            </a:lstStyle>
            <a:p>
              <a:pPr marL="0" lvl="0" indent="0">
                <a:spcBef>
                  <a:spcPct val="0"/>
                </a:spcBef>
                <a:buNone/>
              </a:pPr>
              <a:r>
                <a:rPr lang="zh-CN" altLang="en-US" sz="1800" dirty="0">
                  <a:latin typeface="微软雅黑" panose="020B0503020204020204" charset="-122"/>
                  <a:ea typeface="微软雅黑" panose="020B0503020204020204" charset="-122"/>
                </a:rPr>
                <a:t>请向右手边看这是著名的</a:t>
              </a:r>
              <a:r>
                <a:rPr lang="en-US" altLang="x-none" sz="1800" dirty="0">
                  <a:latin typeface="微软雅黑" panose="020B0503020204020204" charset="-122"/>
                  <a:ea typeface="微软雅黑" panose="020B0503020204020204" charset="-122"/>
                </a:rPr>
                <a:t>B</a:t>
              </a:r>
              <a:r>
                <a:rPr lang="zh-CN" altLang="en-US" sz="1800" dirty="0">
                  <a:latin typeface="微软雅黑" panose="020B0503020204020204" charset="-122"/>
                  <a:ea typeface="微软雅黑" panose="020B0503020204020204" charset="-122"/>
                </a:rPr>
                <a:t>区</a:t>
              </a:r>
              <a:endParaRPr lang="zh-CN" altLang="en-US" sz="1800" dirty="0">
                <a:latin typeface="微软雅黑" panose="020B0503020204020204" charset="-122"/>
                <a:ea typeface="微软雅黑" panose="020B0503020204020204" charset="-122"/>
              </a:endParaRPr>
            </a:p>
          </p:txBody>
        </p:sp>
      </p:grpSp>
      <p:sp>
        <p:nvSpPr>
          <p:cNvPr id="24" name="文本框 94"/>
          <p:cNvSpPr txBox="1"/>
          <p:nvPr/>
        </p:nvSpPr>
        <p:spPr>
          <a:xfrm>
            <a:off x="5250736" y="1075135"/>
            <a:ext cx="689372" cy="319405"/>
          </a:xfrm>
          <a:prstGeom prst="rect">
            <a:avLst/>
          </a:prstGeom>
          <a:solidFill>
            <a:schemeClr val="bg2"/>
          </a:solidFill>
          <a:ln w="9525">
            <a:noFill/>
          </a:ln>
        </p:spPr>
        <p:txBody>
          <a:bodyPr>
            <a:spAutoFit/>
          </a:bodyPr>
          <a:lstStyle>
            <a:lvl1pPr marL="342900" lvl="0" indent="-342900" algn="l" defTabSz="914400" eaLnBrk="1" fontAlgn="base" latinLnBrk="0" hangingPunct="1">
              <a:lnSpc>
                <a:spcPct val="100000"/>
              </a:lnSpc>
              <a:spcBef>
                <a:spcPct val="20000"/>
              </a:spcBef>
              <a:spcAft>
                <a:spcPct val="0"/>
              </a:spcAft>
              <a:buFont typeface="Arial" panose="020B0604020202020204" pitchFamily="34" charset="0"/>
              <a:buChar char="•"/>
              <a:defRPr sz="3200" u="none" kern="1200" baseline="0">
                <a:solidFill>
                  <a:schemeClr val="tx1"/>
                </a:solidFill>
                <a:latin typeface="Calibri" panose="020F0502020204030204" pitchFamily="34" charset="0"/>
                <a:ea typeface="宋体" panose="02010600030101010101" pitchFamily="2" charset="-122"/>
              </a:defRPr>
            </a:lvl1pPr>
            <a:lvl2pPr marL="742950" lvl="1" indent="-285750" algn="l" defTabSz="914400" eaLnBrk="1" fontAlgn="base" latinLnBrk="0" hangingPunct="1">
              <a:lnSpc>
                <a:spcPct val="100000"/>
              </a:lnSpc>
              <a:spcBef>
                <a:spcPct val="20000"/>
              </a:spcBef>
              <a:spcAft>
                <a:spcPct val="0"/>
              </a:spcAft>
              <a:buFont typeface="Arial" panose="020B0604020202020204" pitchFamily="34" charset="0"/>
              <a:buChar char="–"/>
              <a:defRPr sz="2800" u="none" kern="1200" baseline="0">
                <a:solidFill>
                  <a:schemeClr val="tx1"/>
                </a:solidFill>
                <a:latin typeface="+mn-lt"/>
                <a:ea typeface="+mn-ea"/>
                <a:cs typeface="+mn-cs"/>
              </a:defRPr>
            </a:lvl2pPr>
            <a:lvl3pPr marL="1143000" lvl="2" indent="-228600" algn="l" defTabSz="914400" eaLnBrk="1" fontAlgn="base" latinLnBrk="0" hangingPunct="1">
              <a:lnSpc>
                <a:spcPct val="100000"/>
              </a:lnSpc>
              <a:spcBef>
                <a:spcPct val="20000"/>
              </a:spcBef>
              <a:spcAft>
                <a:spcPct val="0"/>
              </a:spcAft>
              <a:buFont typeface="Arial" panose="020B0604020202020204" pitchFamily="34" charset="0"/>
              <a:buChar char="•"/>
              <a:defRPr sz="2400" u="none" kern="1200" baseline="0">
                <a:solidFill>
                  <a:schemeClr val="tx1"/>
                </a:solidFill>
                <a:latin typeface="+mn-lt"/>
                <a:ea typeface="+mn-ea"/>
                <a:cs typeface="+mn-cs"/>
              </a:defRPr>
            </a:lvl3pPr>
            <a:lvl4pPr marL="1600200" lvl="3" indent="-228600" algn="l" defTabSz="914400" eaLnBrk="1" fontAlgn="base" latinLnBrk="0" hangingPunct="1">
              <a:lnSpc>
                <a:spcPct val="100000"/>
              </a:lnSpc>
              <a:spcBef>
                <a:spcPct val="20000"/>
              </a:spcBef>
              <a:spcAft>
                <a:spcPct val="0"/>
              </a:spcAft>
              <a:buFont typeface="Arial" panose="020B0604020202020204" pitchFamily="34" charset="0"/>
              <a:buChar char="–"/>
              <a:defRPr sz="2000" u="none" kern="1200" baseline="0">
                <a:solidFill>
                  <a:schemeClr val="tx1"/>
                </a:solidFill>
                <a:latin typeface="+mn-lt"/>
                <a:ea typeface="+mn-ea"/>
                <a:cs typeface="+mn-cs"/>
              </a:defRPr>
            </a:lvl4pPr>
            <a:lvl5pPr marL="2057400" lvl="4" indent="-228600" algn="l" defTabSz="914400" eaLnBrk="1" fontAlgn="base" latinLnBrk="0" hangingPunct="1">
              <a:lnSpc>
                <a:spcPct val="100000"/>
              </a:lnSpc>
              <a:spcBef>
                <a:spcPct val="20000"/>
              </a:spcBef>
              <a:spcAft>
                <a:spcPct val="0"/>
              </a:spcAft>
              <a:buFont typeface="Arial" panose="020B0604020202020204" pitchFamily="34" charset="0"/>
              <a:buChar char="»"/>
              <a:defRPr sz="2000" u="none" kern="1200" baseline="0">
                <a:solidFill>
                  <a:schemeClr val="tx1"/>
                </a:solidFill>
                <a:latin typeface="+mn-lt"/>
                <a:ea typeface="+mn-ea"/>
                <a:cs typeface="+mn-cs"/>
              </a:defRPr>
            </a:lvl5pPr>
          </a:lstStyle>
          <a:p>
            <a:pPr marL="0" lvl="0" indent="0">
              <a:spcBef>
                <a:spcPct val="0"/>
              </a:spcBef>
              <a:buNone/>
            </a:pPr>
            <a:r>
              <a:rPr lang="zh-CN" altLang="en-US" sz="1400" dirty="0">
                <a:latin typeface="微软雅黑" panose="020B0503020204020204" charset="-122"/>
                <a:ea typeface="微软雅黑" panose="020B0503020204020204" charset="-122"/>
              </a:rPr>
              <a:t>卫星</a:t>
            </a:r>
            <a:endParaRPr lang="zh-CN" altLang="en-US" sz="1400" dirty="0">
              <a:latin typeface="微软雅黑" panose="020B0503020204020204" charset="-122"/>
              <a:ea typeface="微软雅黑" panose="020B0503020204020204" charset="-122"/>
            </a:endParaRPr>
          </a:p>
        </p:txBody>
      </p:sp>
      <p:sp>
        <p:nvSpPr>
          <p:cNvPr id="25" name="文本框 95"/>
          <p:cNvSpPr txBox="1"/>
          <p:nvPr/>
        </p:nvSpPr>
        <p:spPr>
          <a:xfrm>
            <a:off x="876300" y="896620"/>
            <a:ext cx="862965" cy="311785"/>
          </a:xfrm>
          <a:prstGeom prst="rect">
            <a:avLst/>
          </a:prstGeom>
          <a:solidFill>
            <a:schemeClr val="bg2"/>
          </a:solidFill>
          <a:ln w="9525">
            <a:noFill/>
          </a:ln>
        </p:spPr>
        <p:txBody>
          <a:bodyPr wrap="square">
            <a:spAutoFit/>
          </a:bodyPr>
          <a:lstStyle>
            <a:lvl1pPr marL="342900" lvl="0" indent="-342900" algn="l" defTabSz="914400" eaLnBrk="1" fontAlgn="base" latinLnBrk="0" hangingPunct="1">
              <a:lnSpc>
                <a:spcPct val="100000"/>
              </a:lnSpc>
              <a:spcBef>
                <a:spcPct val="20000"/>
              </a:spcBef>
              <a:spcAft>
                <a:spcPct val="0"/>
              </a:spcAft>
              <a:buFont typeface="Arial" panose="020B0604020202020204" pitchFamily="34" charset="0"/>
              <a:buChar char="•"/>
              <a:defRPr sz="3200" u="none" kern="1200" baseline="0">
                <a:solidFill>
                  <a:schemeClr val="tx1"/>
                </a:solidFill>
                <a:latin typeface="Calibri" panose="020F0502020204030204" pitchFamily="34" charset="0"/>
                <a:ea typeface="宋体" panose="02010600030101010101" pitchFamily="2" charset="-122"/>
              </a:defRPr>
            </a:lvl1pPr>
            <a:lvl2pPr marL="742950" lvl="1" indent="-285750" algn="l" defTabSz="914400" eaLnBrk="1" fontAlgn="base" latinLnBrk="0" hangingPunct="1">
              <a:lnSpc>
                <a:spcPct val="100000"/>
              </a:lnSpc>
              <a:spcBef>
                <a:spcPct val="20000"/>
              </a:spcBef>
              <a:spcAft>
                <a:spcPct val="0"/>
              </a:spcAft>
              <a:buFont typeface="Arial" panose="020B0604020202020204" pitchFamily="34" charset="0"/>
              <a:buChar char="–"/>
              <a:defRPr sz="2800" u="none" kern="1200" baseline="0">
                <a:solidFill>
                  <a:schemeClr val="tx1"/>
                </a:solidFill>
                <a:latin typeface="+mn-lt"/>
                <a:ea typeface="+mn-ea"/>
                <a:cs typeface="+mn-cs"/>
              </a:defRPr>
            </a:lvl2pPr>
            <a:lvl3pPr marL="1143000" lvl="2" indent="-228600" algn="l" defTabSz="914400" eaLnBrk="1" fontAlgn="base" latinLnBrk="0" hangingPunct="1">
              <a:lnSpc>
                <a:spcPct val="100000"/>
              </a:lnSpc>
              <a:spcBef>
                <a:spcPct val="20000"/>
              </a:spcBef>
              <a:spcAft>
                <a:spcPct val="0"/>
              </a:spcAft>
              <a:buFont typeface="Arial" panose="020B0604020202020204" pitchFamily="34" charset="0"/>
              <a:buChar char="•"/>
              <a:defRPr sz="2400" u="none" kern="1200" baseline="0">
                <a:solidFill>
                  <a:schemeClr val="tx1"/>
                </a:solidFill>
                <a:latin typeface="+mn-lt"/>
                <a:ea typeface="+mn-ea"/>
                <a:cs typeface="+mn-cs"/>
              </a:defRPr>
            </a:lvl3pPr>
            <a:lvl4pPr marL="1600200" lvl="3" indent="-228600" algn="l" defTabSz="914400" eaLnBrk="1" fontAlgn="base" latinLnBrk="0" hangingPunct="1">
              <a:lnSpc>
                <a:spcPct val="100000"/>
              </a:lnSpc>
              <a:spcBef>
                <a:spcPct val="20000"/>
              </a:spcBef>
              <a:spcAft>
                <a:spcPct val="0"/>
              </a:spcAft>
              <a:buFont typeface="Arial" panose="020B0604020202020204" pitchFamily="34" charset="0"/>
              <a:buChar char="–"/>
              <a:defRPr sz="2000" u="none" kern="1200" baseline="0">
                <a:solidFill>
                  <a:schemeClr val="tx1"/>
                </a:solidFill>
                <a:latin typeface="+mn-lt"/>
                <a:ea typeface="+mn-ea"/>
                <a:cs typeface="+mn-cs"/>
              </a:defRPr>
            </a:lvl4pPr>
            <a:lvl5pPr marL="2057400" lvl="4" indent="-228600" algn="l" defTabSz="914400" eaLnBrk="1" fontAlgn="base" latinLnBrk="0" hangingPunct="1">
              <a:lnSpc>
                <a:spcPct val="100000"/>
              </a:lnSpc>
              <a:spcBef>
                <a:spcPct val="20000"/>
              </a:spcBef>
              <a:spcAft>
                <a:spcPct val="0"/>
              </a:spcAft>
              <a:buFont typeface="Arial" panose="020B0604020202020204" pitchFamily="34" charset="0"/>
              <a:buChar char="»"/>
              <a:defRPr sz="2000" u="none" kern="1200" baseline="0">
                <a:solidFill>
                  <a:schemeClr val="tx1"/>
                </a:solidFill>
                <a:latin typeface="+mn-lt"/>
                <a:ea typeface="+mn-ea"/>
                <a:cs typeface="+mn-cs"/>
              </a:defRPr>
            </a:lvl5pPr>
          </a:lstStyle>
          <a:p>
            <a:pPr marL="0" lvl="0" indent="0">
              <a:spcBef>
                <a:spcPct val="0"/>
              </a:spcBef>
              <a:buNone/>
            </a:pPr>
            <a:r>
              <a:rPr lang="zh-CN" altLang="en-US" sz="1350" dirty="0">
                <a:latin typeface="微软雅黑" panose="020B0503020204020204" charset="-122"/>
                <a:ea typeface="微软雅黑" panose="020B0503020204020204" charset="-122"/>
              </a:rPr>
              <a:t>服务器</a:t>
            </a:r>
            <a:endParaRPr lang="zh-CN" altLang="en-US" sz="1350" dirty="0">
              <a:latin typeface="微软雅黑" panose="020B0503020204020204" charset="-122"/>
              <a:ea typeface="微软雅黑" panose="020B0503020204020204" charset="-122"/>
            </a:endParaRPr>
          </a:p>
        </p:txBody>
      </p:sp>
      <p:cxnSp>
        <p:nvCxnSpPr>
          <p:cNvPr id="29" name="直接箭头连接符 42"/>
          <p:cNvCxnSpPr/>
          <p:nvPr/>
        </p:nvCxnSpPr>
        <p:spPr>
          <a:xfrm flipH="1">
            <a:off x="4826000" y="1426210"/>
            <a:ext cx="638175" cy="1673860"/>
          </a:xfrm>
          <a:prstGeom prst="straightConnector1">
            <a:avLst/>
          </a:prstGeom>
          <a:solidFill>
            <a:schemeClr val="bg2"/>
          </a:solidFill>
          <a:ln w="38100" cap="flat" cmpd="sng">
            <a:solidFill>
              <a:schemeClr val="bg2"/>
            </a:solidFill>
            <a:prstDash val="solid"/>
            <a:headEnd type="arrow" w="lg" len="lg"/>
            <a:tailEnd type="arrow" w="lg" len="lg"/>
          </a:ln>
        </p:spPr>
      </p:cxnSp>
      <p:cxnSp>
        <p:nvCxnSpPr>
          <p:cNvPr id="30" name="直接箭头连接符 6"/>
          <p:cNvCxnSpPr/>
          <p:nvPr/>
        </p:nvCxnSpPr>
        <p:spPr>
          <a:xfrm>
            <a:off x="1086644" y="1191181"/>
            <a:ext cx="204788" cy="1179909"/>
          </a:xfrm>
          <a:prstGeom prst="straightConnector1">
            <a:avLst/>
          </a:prstGeom>
          <a:solidFill>
            <a:schemeClr val="bg2"/>
          </a:solidFill>
          <a:ln w="34925" cap="flat" cmpd="sng">
            <a:solidFill>
              <a:schemeClr val="tx1"/>
            </a:solidFill>
            <a:prstDash val="solid"/>
            <a:headEnd type="arrow" w="lg" len="lg"/>
            <a:tailEnd type="arrow" w="lg" len="lg"/>
          </a:ln>
        </p:spPr>
      </p:cxnSp>
      <p:cxnSp>
        <p:nvCxnSpPr>
          <p:cNvPr id="31" name="直接箭头连接符 153"/>
          <p:cNvCxnSpPr>
            <a:stCxn id="25" idx="3"/>
          </p:cNvCxnSpPr>
          <p:nvPr/>
        </p:nvCxnSpPr>
        <p:spPr>
          <a:xfrm flipH="1">
            <a:off x="1423988" y="1052592"/>
            <a:ext cx="304800" cy="1318021"/>
          </a:xfrm>
          <a:prstGeom prst="straightConnector1">
            <a:avLst/>
          </a:prstGeom>
          <a:solidFill>
            <a:schemeClr val="bg2"/>
          </a:solidFill>
          <a:ln w="34925" cap="flat" cmpd="sng">
            <a:solidFill>
              <a:schemeClr val="tx1"/>
            </a:solidFill>
            <a:prstDash val="solid"/>
            <a:headEnd type="arrow" w="lg" len="lg"/>
            <a:tailEnd type="arrow" w="lg" len="lg"/>
          </a:ln>
        </p:spPr>
      </p:cxnSp>
      <p:sp>
        <p:nvSpPr>
          <p:cNvPr id="32" name="文本框 31"/>
          <p:cNvSpPr txBox="1"/>
          <p:nvPr/>
        </p:nvSpPr>
        <p:spPr>
          <a:xfrm>
            <a:off x="6261100" y="513715"/>
            <a:ext cx="2404745" cy="2558415"/>
          </a:xfrm>
          <a:prstGeom prst="rect">
            <a:avLst/>
          </a:prstGeom>
          <a:noFill/>
          <a:ln w="9525">
            <a:noFill/>
          </a:ln>
        </p:spPr>
        <p:txBody>
          <a:bodyPr wrap="square">
            <a:spAutoFit/>
          </a:bodyPr>
          <a:p>
            <a:pPr marL="0" indent="304800" algn="l">
              <a:lnSpc>
                <a:spcPct val="180000"/>
              </a:lnSpc>
            </a:pPr>
            <a:r>
              <a:rPr lang="zh-CN" altLang="en-US" sz="1800" b="0" u="none">
                <a:solidFill>
                  <a:schemeClr val="bg2"/>
                </a:solidFill>
                <a:latin typeface="微软雅黑" panose="020B0503020204020204" charset="-122"/>
                <a:ea typeface="微软雅黑" panose="020B0503020204020204" charset="-122"/>
                <a:cs typeface="+mn-ea"/>
              </a:rPr>
              <a:t>设置隔离层和缓冲层，避免误报，并在进入景点前加入一定的</a:t>
            </a:r>
            <a:r>
              <a:rPr lang="zh-CN" altLang="en-US" sz="1800" b="1" u="none">
                <a:ln w="10160">
                  <a:solidFill>
                    <a:schemeClr val="accent5"/>
                  </a:solidFill>
                  <a:prstDash val="solid"/>
                </a:ln>
                <a:solidFill>
                  <a:srgbClr val="FFFFFF"/>
                </a:solidFill>
                <a:effectLst>
                  <a:outerShdw blurRad="38100" dist="22860" dir="5400000" algn="tl" rotWithShape="0">
                    <a:srgbClr val="000000">
                      <a:alpha val="30000"/>
                    </a:srgbClr>
                  </a:outerShdw>
                </a:effectLst>
                <a:latin typeface="微软雅黑" panose="020B0503020204020204" charset="-122"/>
                <a:ea typeface="微软雅黑" panose="020B0503020204020204" charset="-122"/>
                <a:cs typeface="+mn-ea"/>
              </a:rPr>
              <a:t>引导性</a:t>
            </a:r>
            <a:r>
              <a:rPr lang="zh-CN" altLang="en-US" sz="1800" b="1" u="none">
                <a:solidFill>
                  <a:schemeClr val="bg2"/>
                </a:solidFill>
                <a:latin typeface="微软雅黑" panose="020B0503020204020204" charset="-122"/>
                <a:ea typeface="微软雅黑" panose="020B0503020204020204" charset="-122"/>
                <a:cs typeface="+mn-ea"/>
              </a:rPr>
              <a:t>话语</a:t>
            </a:r>
            <a:r>
              <a:rPr lang="zh-CN" altLang="en-US" sz="1800" b="0" u="none">
                <a:solidFill>
                  <a:schemeClr val="bg2"/>
                </a:solidFill>
                <a:latin typeface="微软雅黑" panose="020B0503020204020204" charset="-122"/>
                <a:ea typeface="微软雅黑" panose="020B0503020204020204" charset="-122"/>
                <a:cs typeface="+mn-ea"/>
              </a:rPr>
              <a:t>，提升用户体验，如图所示。</a:t>
            </a:r>
            <a:endParaRPr lang="zh-CN" altLang="en-US" sz="1800" b="0" u="none">
              <a:solidFill>
                <a:schemeClr val="bg2"/>
              </a:solidFill>
              <a:latin typeface="微软雅黑" panose="020B0503020204020204" charset="-122"/>
              <a:ea typeface="微软雅黑" panose="020B0503020204020204" charset="-122"/>
              <a:cs typeface="+mn-ea"/>
            </a:endParaRP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down)">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wipe(up)">
                                      <p:cBhvr>
                                        <p:cTn id="12" dur="500"/>
                                        <p:tgtEl>
                                          <p:spTgt spid="3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wipe(down)">
                                      <p:cBhvr>
                                        <p:cTn id="17" dur="500"/>
                                        <p:tgtEl>
                                          <p:spTgt spid="31"/>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xit" presetSubtype="0" fill="hold" nodeType="clickEffect">
                                  <p:stCondLst>
                                    <p:cond delay="0"/>
                                  </p:stCondLst>
                                  <p:childTnLst>
                                    <p:set>
                                      <p:cBhvr>
                                        <p:cTn id="21" dur="1" fill="hold">
                                          <p:stCondLst>
                                            <p:cond delay="0"/>
                                          </p:stCondLst>
                                        </p:cTn>
                                        <p:tgtEl>
                                          <p:spTgt spid="31"/>
                                        </p:tgtEl>
                                        <p:attrNameLst>
                                          <p:attrName>style.visibility</p:attrName>
                                        </p:attrNameLst>
                                      </p:cBhvr>
                                      <p:to>
                                        <p:strVal val="hidden"/>
                                      </p:to>
                                    </p:set>
                                  </p:childTnLst>
                                </p:cTn>
                              </p:par>
                              <p:par>
                                <p:cTn id="22" presetID="1" presetClass="exit" presetSubtype="0" fill="hold" nodeType="withEffect">
                                  <p:stCondLst>
                                    <p:cond delay="0"/>
                                  </p:stCondLst>
                                  <p:childTnLst>
                                    <p:set>
                                      <p:cBhvr>
                                        <p:cTn id="23" dur="1" fill="hold">
                                          <p:stCondLst>
                                            <p:cond delay="0"/>
                                          </p:stCondLst>
                                        </p:cTn>
                                        <p:tgtEl>
                                          <p:spTgt spid="30"/>
                                        </p:tgtEl>
                                        <p:attrNameLst>
                                          <p:attrName>style.visibility</p:attrName>
                                        </p:attrNameLst>
                                      </p:cBhvr>
                                      <p:to>
                                        <p:strVal val="hidden"/>
                                      </p:to>
                                    </p:set>
                                  </p:childTnLst>
                                </p:cTn>
                              </p:par>
                              <p:par>
                                <p:cTn id="24" presetID="1" presetClass="exit" presetSubtype="0" fill="hold" nodeType="withEffect">
                                  <p:stCondLst>
                                    <p:cond delay="0"/>
                                  </p:stCondLst>
                                  <p:childTnLst>
                                    <p:set>
                                      <p:cBhvr>
                                        <p:cTn id="25" dur="1" fill="hold">
                                          <p:stCondLst>
                                            <p:cond delay="0"/>
                                          </p:stCondLst>
                                        </p:cTn>
                                        <p:tgtEl>
                                          <p:spTgt spid="15"/>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59" presetClass="path" presetSubtype="0" accel="50000" decel="50000" fill="hold" nodeType="clickEffect">
                                  <p:stCondLst>
                                    <p:cond delay="0"/>
                                  </p:stCondLst>
                                  <p:childTnLst>
                                    <p:animMotion origin="layout" path="M 0.036515 -0.024668 C 0.058117 -0.027567 0.053082 -0.028106 0.086990 -0.024668 C 0.115088 -0.014403 0.097549 -0.022408 0.120512 -0.008067 C 0.130781 0.003968 0.131847 0.005882 0.136400 0.021452 C 0.137271 0.029901 0.138438 0.023615 0.139113 0.035795 " pathEditMode="relative" rAng="0" ptsTypes="AAAAA">
                                      <p:cBhvr>
                                        <p:cTn id="29" dur="2500" fill="hold"/>
                                        <p:tgtEl>
                                          <p:spTgt spid="12"/>
                                        </p:tgtEl>
                                        <p:attrNameLst>
                                          <p:attrName>ppt_x</p:attrName>
                                          <p:attrName>ppt_y</p:attrName>
                                        </p:attrNameLst>
                                      </p:cBhvr>
                                      <p:rCtr x="51" y="29"/>
                                    </p:animMotion>
                                  </p:childTnLst>
                                </p:cTn>
                              </p:par>
                            </p:childTnLst>
                          </p:cTn>
                        </p:par>
                      </p:childTnLst>
                    </p:cTn>
                  </p:par>
                  <p:par>
                    <p:cTn id="30" fill="hold">
                      <p:stCondLst>
                        <p:cond delay="indefinite"/>
                      </p:stCondLst>
                      <p:childTnLst>
                        <p:par>
                          <p:cTn id="31" fill="hold">
                            <p:stCondLst>
                              <p:cond delay="0"/>
                            </p:stCondLst>
                            <p:childTnLst>
                              <p:par>
                                <p:cTn id="32" presetID="0" presetClass="path" presetSubtype="0" accel="50000" decel="50000" fill="hold" nodeType="clickEffect">
                                  <p:stCondLst>
                                    <p:cond delay="0"/>
                                  </p:stCondLst>
                                  <p:childTnLst>
                                    <p:animMotion origin="layout" path="M 0.138403 0.031235 L 0.236389 0.142469 " pathEditMode="relative" rAng="0" ptsTypes="">
                                      <p:cBhvr>
                                        <p:cTn id="33" dur="2000" fill="hold"/>
                                        <p:tgtEl>
                                          <p:spTgt spid="12"/>
                                        </p:tgtEl>
                                        <p:attrNameLst>
                                          <p:attrName>ppt_x</p:attrName>
                                          <p:attrName>ppt_y</p:attrName>
                                        </p:attrNameLst>
                                      </p:cBhvr>
                                      <p:rCtr x="13" y="34"/>
                                    </p:animMotion>
                                  </p:childTnLst>
                                </p:cTn>
                              </p:par>
                            </p:childTnLst>
                          </p:cTn>
                        </p:par>
                        <p:par>
                          <p:cTn id="34" fill="hold">
                            <p:stCondLst>
                              <p:cond delay="2000"/>
                            </p:stCondLst>
                            <p:childTnLst>
                              <p:par>
                                <p:cTn id="35" presetID="22" presetClass="entr" presetSubtype="4" fill="hold" nodeType="afterEffect">
                                  <p:stCondLst>
                                    <p:cond delay="0"/>
                                  </p:stCondLst>
                                  <p:childTnLst>
                                    <p:set>
                                      <p:cBhvr>
                                        <p:cTn id="36" dur="1" fill="hold">
                                          <p:stCondLst>
                                            <p:cond delay="0"/>
                                          </p:stCondLst>
                                        </p:cTn>
                                        <p:tgtEl>
                                          <p:spTgt spid="29"/>
                                        </p:tgtEl>
                                        <p:attrNameLst>
                                          <p:attrName>style.visibility</p:attrName>
                                        </p:attrNameLst>
                                      </p:cBhvr>
                                      <p:to>
                                        <p:strVal val="visible"/>
                                      </p:to>
                                    </p:set>
                                    <p:animEffect transition="in" filter="wipe(down)">
                                      <p:cBhvr>
                                        <p:cTn id="37" dur="500"/>
                                        <p:tgtEl>
                                          <p:spTgt spid="29"/>
                                        </p:tgtEl>
                                      </p:cBhvr>
                                    </p:animEffect>
                                  </p:childTnLst>
                                </p:cTn>
                              </p:par>
                            </p:childTnLst>
                          </p:cTn>
                        </p:par>
                        <p:par>
                          <p:cTn id="38" fill="hold">
                            <p:stCondLst>
                              <p:cond delay="2500"/>
                            </p:stCondLst>
                            <p:childTnLst>
                              <p:par>
                                <p:cTn id="39" presetID="22" presetClass="entr" presetSubtype="2" fill="hold" nodeType="afterEffect">
                                  <p:stCondLst>
                                    <p:cond delay="0"/>
                                  </p:stCondLst>
                                  <p:childTnLst>
                                    <p:set>
                                      <p:cBhvr>
                                        <p:cTn id="40" dur="1" fill="hold">
                                          <p:stCondLst>
                                            <p:cond delay="0"/>
                                          </p:stCondLst>
                                        </p:cTn>
                                        <p:tgtEl>
                                          <p:spTgt spid="21"/>
                                        </p:tgtEl>
                                        <p:attrNameLst>
                                          <p:attrName>style.visibility</p:attrName>
                                        </p:attrNameLst>
                                      </p:cBhvr>
                                      <p:to>
                                        <p:strVal val="visible"/>
                                      </p:to>
                                    </p:set>
                                    <p:animEffect transition="in" filter="wipe(right)">
                                      <p:cBhvr>
                                        <p:cTn id="41" dur="500"/>
                                        <p:tgtEl>
                                          <p:spTgt spid="21"/>
                                        </p:tgtEl>
                                      </p:cBhvr>
                                    </p:animEffect>
                                  </p:childTnLst>
                                </p:cTn>
                              </p:par>
                            </p:childTnLst>
                          </p:cTn>
                        </p:par>
                      </p:childTnLst>
                    </p:cTn>
                  </p:par>
                  <p:par>
                    <p:cTn id="42" fill="hold">
                      <p:stCondLst>
                        <p:cond delay="indefinite"/>
                      </p:stCondLst>
                      <p:childTnLst>
                        <p:par>
                          <p:cTn id="43" fill="hold">
                            <p:stCondLst>
                              <p:cond delay="0"/>
                            </p:stCondLst>
                            <p:childTnLst>
                              <p:par>
                                <p:cTn id="44" presetID="0" presetClass="path" presetSubtype="0" accel="50000" decel="50000" fill="hold" nodeType="clickEffect">
                                  <p:stCondLst>
                                    <p:cond delay="0"/>
                                  </p:stCondLst>
                                  <p:childTnLst>
                                    <p:animMotion origin="layout" path="M 0.235347 0.138765 C 0.235347 0.141728 0.234306 0.150617 0.236389 0.153580 C 0.238472 0.156543 0.224306 0.145802 0.245764 0.153580 C 0.267222 0.161358 0.324306 0.184691 0.343681 0.192469 " pathEditMode="relative" ptsTypes="">
                                      <p:cBhvr>
                                        <p:cTn id="45" dur="2000" fill="hold"/>
                                        <p:tgtEl>
                                          <p:spTgt spid="12"/>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descr="concert_by_pawssou-d6a53qt.jpg"/>
          <p:cNvPicPr>
            <a:picLocks noChangeAspect="1"/>
          </p:cNvPicPr>
          <p:nvPr/>
        </p:nvPicPr>
        <p:blipFill rotWithShape="1">
          <a:blip r:embed="rId1" cstate="email">
            <a:extLst>
              <a:ext uri="{BEBA8EAE-BF5A-486C-A8C5-ECC9F3942E4B}">
                <a14:imgProps xmlns:a14="http://schemas.microsoft.com/office/drawing/2010/main">
                  <a14:imgLayer r:embed="rId2">
                    <a14:imgEffect>
                      <a14:artisticBlur radius="23"/>
                    </a14:imgEffect>
                  </a14:imgLayer>
                </a14:imgProps>
              </a:ext>
            </a:extLst>
          </a:blip>
          <a:srcRect t="2001" b="13294"/>
          <a:stretch>
            <a:fillRect/>
          </a:stretch>
        </p:blipFill>
        <p:spPr>
          <a:xfrm>
            <a:off x="-47625" y="-103505"/>
            <a:ext cx="9520555" cy="5355590"/>
          </a:xfrm>
          <a:prstGeom prst="rect">
            <a:avLst/>
          </a:prstGeom>
        </p:spPr>
      </p:pic>
      <p:sp>
        <p:nvSpPr>
          <p:cNvPr id="5" name="矩形 4"/>
          <p:cNvSpPr/>
          <p:nvPr/>
        </p:nvSpPr>
        <p:spPr>
          <a:xfrm>
            <a:off x="-59055" y="-103505"/>
            <a:ext cx="9531985" cy="5363210"/>
          </a:xfrm>
          <a:prstGeom prst="rect">
            <a:avLst/>
          </a:prstGeom>
          <a:gradFill>
            <a:gsLst>
              <a:gs pos="95000">
                <a:schemeClr val="tx1">
                  <a:lumMod val="95000"/>
                  <a:lumOff val="5000"/>
                  <a:alpha val="78000"/>
                </a:schemeClr>
              </a:gs>
              <a:gs pos="0">
                <a:schemeClr val="tx1">
                  <a:lumMod val="65000"/>
                  <a:lumOff val="35000"/>
                  <a:alpha val="84000"/>
                </a:schemeClr>
              </a:gs>
            </a:gsLst>
            <a:lin ang="0" scaled="0"/>
          </a:gradFill>
          <a:ln>
            <a:noFill/>
          </a:ln>
        </p:spPr>
        <p:style>
          <a:lnRef idx="1">
            <a:schemeClr val="accent1"/>
          </a:lnRef>
          <a:fillRef idx="3">
            <a:schemeClr val="accent1"/>
          </a:fillRef>
          <a:effectRef idx="2">
            <a:schemeClr val="accent1"/>
          </a:effectRef>
          <a:fontRef idx="minor">
            <a:schemeClr val="lt1"/>
          </a:fontRef>
        </p:style>
        <p:txBody>
          <a:bodyPr rtlCol="0" anchor="ctr"/>
          <a:p>
            <a:pPr algn="ctr"/>
            <a:endParaRPr kumimoji="1" lang="zh-CN" altLang="en-US" dirty="0"/>
          </a:p>
        </p:txBody>
      </p:sp>
      <p:grpSp>
        <p:nvGrpSpPr>
          <p:cNvPr id="21506" name="组合 21505"/>
          <p:cNvGrpSpPr/>
          <p:nvPr/>
        </p:nvGrpSpPr>
        <p:grpSpPr>
          <a:xfrm>
            <a:off x="5767388" y="460772"/>
            <a:ext cx="829866" cy="647700"/>
            <a:chOff x="0" y="0"/>
            <a:chExt cx="1106111" cy="864096"/>
          </a:xfrm>
        </p:grpSpPr>
        <p:sp>
          <p:nvSpPr>
            <p:cNvPr id="21507" name="椭圆 6"/>
            <p:cNvSpPr/>
            <p:nvPr/>
          </p:nvSpPr>
          <p:spPr>
            <a:xfrm>
              <a:off x="0" y="0"/>
              <a:ext cx="864096" cy="864096"/>
            </a:xfrm>
            <a:prstGeom prst="ellipse">
              <a:avLst/>
            </a:prstGeom>
            <a:solidFill>
              <a:srgbClr val="FE7402"/>
            </a:solidFill>
            <a:ln w="9525" cap="flat" cmpd="sng">
              <a:solidFill>
                <a:schemeClr val="tx1"/>
              </a:solidFill>
              <a:prstDash val="solid"/>
              <a:headEnd type="none" w="med" len="med"/>
              <a:tailEnd type="none" w="med" len="med"/>
            </a:ln>
          </p:spPr>
          <p:txBody>
            <a:bodyPr/>
            <a:p>
              <a:pPr lvl="0"/>
              <a:endParaRPr lang="zh-CN" altLang="en-US" sz="1350" dirty="0">
                <a:latin typeface="Calibri" panose="020F0502020204030204" pitchFamily="34" charset="0"/>
                <a:ea typeface="宋体" panose="02010600030101010101" pitchFamily="2" charset="-122"/>
              </a:endParaRPr>
            </a:p>
          </p:txBody>
        </p:sp>
        <p:sp>
          <p:nvSpPr>
            <p:cNvPr id="21508" name="文本框 7"/>
            <p:cNvSpPr txBox="1"/>
            <p:nvPr/>
          </p:nvSpPr>
          <p:spPr>
            <a:xfrm>
              <a:off x="242015" y="123108"/>
              <a:ext cx="864096" cy="614186"/>
            </a:xfrm>
            <a:prstGeom prst="rect">
              <a:avLst/>
            </a:prstGeom>
            <a:noFill/>
            <a:ln w="9525">
              <a:noFill/>
            </a:ln>
          </p:spPr>
          <p:txBody>
            <a:bodyPr>
              <a:spAutoFit/>
            </a:bodyPr>
            <a:p>
              <a:pPr lvl="0"/>
              <a:r>
                <a:rPr lang="en-US" altLang="x-none" sz="2400" dirty="0">
                  <a:latin typeface="Calibri" panose="020F0502020204030204" pitchFamily="34" charset="0"/>
                  <a:ea typeface="宋体" panose="02010600030101010101" pitchFamily="2" charset="-122"/>
                </a:rPr>
                <a:t>2</a:t>
              </a:r>
              <a:endParaRPr lang="zh-CN" altLang="en-US" sz="2400" dirty="0">
                <a:latin typeface="Calibri" panose="020F0502020204030204" pitchFamily="34" charset="0"/>
                <a:ea typeface="宋体" panose="02010600030101010101" pitchFamily="2" charset="-122"/>
              </a:endParaRPr>
            </a:p>
          </p:txBody>
        </p:sp>
      </p:grpSp>
      <p:grpSp>
        <p:nvGrpSpPr>
          <p:cNvPr id="21509" name="组合 21508"/>
          <p:cNvGrpSpPr/>
          <p:nvPr/>
        </p:nvGrpSpPr>
        <p:grpSpPr>
          <a:xfrm>
            <a:off x="2627710" y="195263"/>
            <a:ext cx="1026319" cy="1026319"/>
            <a:chOff x="0" y="0"/>
            <a:chExt cx="1368152" cy="1368152"/>
          </a:xfrm>
        </p:grpSpPr>
        <p:sp>
          <p:nvSpPr>
            <p:cNvPr id="21510" name="椭圆 1"/>
            <p:cNvSpPr/>
            <p:nvPr/>
          </p:nvSpPr>
          <p:spPr>
            <a:xfrm>
              <a:off x="0" y="0"/>
              <a:ext cx="1368152" cy="1368152"/>
            </a:xfrm>
            <a:prstGeom prst="ellipse">
              <a:avLst/>
            </a:prstGeom>
            <a:solidFill>
              <a:srgbClr val="FF0000"/>
            </a:solidFill>
            <a:ln w="9525" cap="flat" cmpd="sng">
              <a:solidFill>
                <a:schemeClr val="tx1"/>
              </a:solidFill>
              <a:prstDash val="solid"/>
              <a:headEnd type="none" w="med" len="med"/>
              <a:tailEnd type="none" w="med" len="med"/>
            </a:ln>
          </p:spPr>
          <p:txBody>
            <a:bodyPr/>
            <a:p>
              <a:pPr lvl="0"/>
              <a:endParaRPr lang="zh-CN" altLang="en-US" sz="1350" dirty="0">
                <a:latin typeface="Calibri" panose="020F0502020204030204" pitchFamily="34" charset="0"/>
                <a:ea typeface="宋体" panose="02010600030101010101" pitchFamily="2" charset="-122"/>
              </a:endParaRPr>
            </a:p>
          </p:txBody>
        </p:sp>
        <p:sp>
          <p:nvSpPr>
            <p:cNvPr id="21511" name="文本框 8"/>
            <p:cNvSpPr txBox="1"/>
            <p:nvPr/>
          </p:nvSpPr>
          <p:spPr>
            <a:xfrm>
              <a:off x="415727" y="230539"/>
              <a:ext cx="864096" cy="860042"/>
            </a:xfrm>
            <a:prstGeom prst="rect">
              <a:avLst/>
            </a:prstGeom>
            <a:noFill/>
            <a:ln w="9525">
              <a:noFill/>
            </a:ln>
          </p:spPr>
          <p:txBody>
            <a:bodyPr>
              <a:spAutoFit/>
            </a:bodyPr>
            <a:p>
              <a:pPr lvl="0"/>
              <a:r>
                <a:rPr lang="en-US" altLang="x-none" sz="3600" dirty="0">
                  <a:latin typeface="Calibri" panose="020F0502020204030204" pitchFamily="34" charset="0"/>
                  <a:ea typeface="宋体" panose="02010600030101010101" pitchFamily="2" charset="-122"/>
                </a:rPr>
                <a:t>1</a:t>
              </a:r>
              <a:endParaRPr lang="zh-CN" altLang="en-US" sz="3600" dirty="0">
                <a:latin typeface="Calibri" panose="020F0502020204030204" pitchFamily="34" charset="0"/>
                <a:ea typeface="宋体" panose="02010600030101010101" pitchFamily="2" charset="-122"/>
              </a:endParaRPr>
            </a:p>
          </p:txBody>
        </p:sp>
      </p:grpSp>
      <p:grpSp>
        <p:nvGrpSpPr>
          <p:cNvPr id="21512" name="组合 21511"/>
          <p:cNvGrpSpPr/>
          <p:nvPr/>
        </p:nvGrpSpPr>
        <p:grpSpPr>
          <a:xfrm>
            <a:off x="4321969" y="702469"/>
            <a:ext cx="1026319" cy="1026319"/>
            <a:chOff x="0" y="0"/>
            <a:chExt cx="1368152" cy="1368152"/>
          </a:xfrm>
        </p:grpSpPr>
        <p:sp>
          <p:nvSpPr>
            <p:cNvPr id="21513" name="椭圆 12"/>
            <p:cNvSpPr/>
            <p:nvPr/>
          </p:nvSpPr>
          <p:spPr>
            <a:xfrm>
              <a:off x="0" y="0"/>
              <a:ext cx="1368152" cy="1368152"/>
            </a:xfrm>
            <a:prstGeom prst="ellipse">
              <a:avLst/>
            </a:prstGeom>
            <a:solidFill>
              <a:srgbClr val="FF0000"/>
            </a:solidFill>
            <a:ln w="9525" cap="flat" cmpd="sng">
              <a:solidFill>
                <a:schemeClr val="tx1"/>
              </a:solidFill>
              <a:prstDash val="solid"/>
              <a:headEnd type="none" w="med" len="med"/>
              <a:tailEnd type="none" w="med" len="med"/>
            </a:ln>
          </p:spPr>
          <p:txBody>
            <a:bodyPr/>
            <a:p>
              <a:pPr lvl="0"/>
              <a:endParaRPr lang="zh-CN" altLang="en-US" sz="1350" dirty="0">
                <a:latin typeface="Calibri" panose="020F0502020204030204" pitchFamily="34" charset="0"/>
                <a:ea typeface="宋体" panose="02010600030101010101" pitchFamily="2" charset="-122"/>
              </a:endParaRPr>
            </a:p>
          </p:txBody>
        </p:sp>
        <p:sp>
          <p:nvSpPr>
            <p:cNvPr id="21514" name="文本框 13"/>
            <p:cNvSpPr txBox="1"/>
            <p:nvPr/>
          </p:nvSpPr>
          <p:spPr>
            <a:xfrm>
              <a:off x="418550" y="284495"/>
              <a:ext cx="864096" cy="860042"/>
            </a:xfrm>
            <a:prstGeom prst="rect">
              <a:avLst/>
            </a:prstGeom>
            <a:noFill/>
            <a:ln w="9525">
              <a:noFill/>
            </a:ln>
          </p:spPr>
          <p:txBody>
            <a:bodyPr>
              <a:spAutoFit/>
            </a:bodyPr>
            <a:p>
              <a:pPr lvl="0"/>
              <a:r>
                <a:rPr lang="en-US" altLang="x-none" sz="3600" dirty="0">
                  <a:latin typeface="Calibri" panose="020F0502020204030204" pitchFamily="34" charset="0"/>
                  <a:ea typeface="宋体" panose="02010600030101010101" pitchFamily="2" charset="-122"/>
                </a:rPr>
                <a:t>1</a:t>
              </a:r>
              <a:endParaRPr lang="zh-CN" altLang="en-US" sz="3600" dirty="0">
                <a:latin typeface="Calibri" panose="020F0502020204030204" pitchFamily="34" charset="0"/>
                <a:ea typeface="宋体" panose="02010600030101010101" pitchFamily="2" charset="-122"/>
              </a:endParaRPr>
            </a:p>
          </p:txBody>
        </p:sp>
      </p:grpSp>
      <p:grpSp>
        <p:nvGrpSpPr>
          <p:cNvPr id="21515" name="组合 21514"/>
          <p:cNvGrpSpPr/>
          <p:nvPr/>
        </p:nvGrpSpPr>
        <p:grpSpPr>
          <a:xfrm>
            <a:off x="4524375" y="1988344"/>
            <a:ext cx="1026319" cy="1026319"/>
            <a:chOff x="0" y="0"/>
            <a:chExt cx="1368152" cy="1368152"/>
          </a:xfrm>
        </p:grpSpPr>
        <p:sp>
          <p:nvSpPr>
            <p:cNvPr id="21516" name="椭圆 15"/>
            <p:cNvSpPr/>
            <p:nvPr/>
          </p:nvSpPr>
          <p:spPr>
            <a:xfrm>
              <a:off x="0" y="0"/>
              <a:ext cx="1368152" cy="1368152"/>
            </a:xfrm>
            <a:prstGeom prst="ellipse">
              <a:avLst/>
            </a:prstGeom>
            <a:solidFill>
              <a:srgbClr val="FF0000"/>
            </a:solidFill>
            <a:ln w="9525" cap="flat" cmpd="sng">
              <a:solidFill>
                <a:schemeClr val="tx1"/>
              </a:solidFill>
              <a:prstDash val="solid"/>
              <a:headEnd type="none" w="med" len="med"/>
              <a:tailEnd type="none" w="med" len="med"/>
            </a:ln>
          </p:spPr>
          <p:txBody>
            <a:bodyPr/>
            <a:p>
              <a:pPr lvl="0"/>
              <a:endParaRPr lang="zh-CN" altLang="en-US" sz="1350" dirty="0">
                <a:latin typeface="Calibri" panose="020F0502020204030204" pitchFamily="34" charset="0"/>
                <a:ea typeface="宋体" panose="02010600030101010101" pitchFamily="2" charset="-122"/>
              </a:endParaRPr>
            </a:p>
          </p:txBody>
        </p:sp>
        <p:sp>
          <p:nvSpPr>
            <p:cNvPr id="21517" name="文本框 16"/>
            <p:cNvSpPr txBox="1"/>
            <p:nvPr/>
          </p:nvSpPr>
          <p:spPr>
            <a:xfrm>
              <a:off x="433958" y="252026"/>
              <a:ext cx="864096" cy="860042"/>
            </a:xfrm>
            <a:prstGeom prst="rect">
              <a:avLst/>
            </a:prstGeom>
            <a:noFill/>
            <a:ln w="9525">
              <a:noFill/>
            </a:ln>
          </p:spPr>
          <p:txBody>
            <a:bodyPr>
              <a:spAutoFit/>
            </a:bodyPr>
            <a:p>
              <a:pPr lvl="0"/>
              <a:r>
                <a:rPr lang="en-US" altLang="x-none" sz="3600" dirty="0">
                  <a:latin typeface="Calibri" panose="020F0502020204030204" pitchFamily="34" charset="0"/>
                  <a:ea typeface="宋体" panose="02010600030101010101" pitchFamily="2" charset="-122"/>
                </a:rPr>
                <a:t>1</a:t>
              </a:r>
              <a:endParaRPr lang="zh-CN" altLang="en-US" sz="3600" dirty="0">
                <a:latin typeface="Calibri" panose="020F0502020204030204" pitchFamily="34" charset="0"/>
                <a:ea typeface="宋体" panose="02010600030101010101" pitchFamily="2" charset="-122"/>
              </a:endParaRPr>
            </a:p>
          </p:txBody>
        </p:sp>
      </p:grpSp>
      <p:grpSp>
        <p:nvGrpSpPr>
          <p:cNvPr id="21518" name="组合 21517"/>
          <p:cNvGrpSpPr/>
          <p:nvPr/>
        </p:nvGrpSpPr>
        <p:grpSpPr>
          <a:xfrm>
            <a:off x="3218260" y="2744391"/>
            <a:ext cx="1026319" cy="1026319"/>
            <a:chOff x="0" y="0"/>
            <a:chExt cx="1368152" cy="1368152"/>
          </a:xfrm>
        </p:grpSpPr>
        <p:sp>
          <p:nvSpPr>
            <p:cNvPr id="21519" name="椭圆 18"/>
            <p:cNvSpPr/>
            <p:nvPr/>
          </p:nvSpPr>
          <p:spPr>
            <a:xfrm>
              <a:off x="0" y="0"/>
              <a:ext cx="1368152" cy="1368152"/>
            </a:xfrm>
            <a:prstGeom prst="ellipse">
              <a:avLst/>
            </a:prstGeom>
            <a:solidFill>
              <a:srgbClr val="FF0000"/>
            </a:solidFill>
            <a:ln w="9525" cap="flat" cmpd="sng">
              <a:solidFill>
                <a:schemeClr val="tx1"/>
              </a:solidFill>
              <a:prstDash val="solid"/>
              <a:headEnd type="none" w="med" len="med"/>
              <a:tailEnd type="none" w="med" len="med"/>
            </a:ln>
          </p:spPr>
          <p:txBody>
            <a:bodyPr/>
            <a:p>
              <a:pPr lvl="0"/>
              <a:endParaRPr lang="zh-CN" altLang="en-US" sz="1350" dirty="0">
                <a:latin typeface="Calibri" panose="020F0502020204030204" pitchFamily="34" charset="0"/>
                <a:ea typeface="宋体" panose="02010600030101010101" pitchFamily="2" charset="-122"/>
              </a:endParaRPr>
            </a:p>
          </p:txBody>
        </p:sp>
        <p:sp>
          <p:nvSpPr>
            <p:cNvPr id="21520" name="文本框 19"/>
            <p:cNvSpPr txBox="1"/>
            <p:nvPr/>
          </p:nvSpPr>
          <p:spPr>
            <a:xfrm>
              <a:off x="289292" y="217260"/>
              <a:ext cx="864096" cy="860042"/>
            </a:xfrm>
            <a:prstGeom prst="rect">
              <a:avLst/>
            </a:prstGeom>
            <a:noFill/>
            <a:ln w="9525">
              <a:noFill/>
            </a:ln>
          </p:spPr>
          <p:txBody>
            <a:bodyPr>
              <a:spAutoFit/>
            </a:bodyPr>
            <a:p>
              <a:pPr lvl="0"/>
              <a:r>
                <a:rPr lang="en-US" altLang="x-none" sz="3600" dirty="0">
                  <a:latin typeface="Calibri" panose="020F0502020204030204" pitchFamily="34" charset="0"/>
                  <a:ea typeface="宋体" panose="02010600030101010101" pitchFamily="2" charset="-122"/>
                </a:rPr>
                <a:t>1</a:t>
              </a:r>
              <a:endParaRPr lang="zh-CN" altLang="en-US" sz="3600" dirty="0">
                <a:latin typeface="Calibri" panose="020F0502020204030204" pitchFamily="34" charset="0"/>
                <a:ea typeface="宋体" panose="02010600030101010101" pitchFamily="2" charset="-122"/>
              </a:endParaRPr>
            </a:p>
          </p:txBody>
        </p:sp>
      </p:grpSp>
      <p:grpSp>
        <p:nvGrpSpPr>
          <p:cNvPr id="21521" name="组合 21520"/>
          <p:cNvGrpSpPr/>
          <p:nvPr/>
        </p:nvGrpSpPr>
        <p:grpSpPr>
          <a:xfrm>
            <a:off x="4169569" y="3921919"/>
            <a:ext cx="1026319" cy="1026319"/>
            <a:chOff x="0" y="0"/>
            <a:chExt cx="1368152" cy="1368152"/>
          </a:xfrm>
        </p:grpSpPr>
        <p:sp>
          <p:nvSpPr>
            <p:cNvPr id="21522" name="椭圆 21"/>
            <p:cNvSpPr/>
            <p:nvPr/>
          </p:nvSpPr>
          <p:spPr>
            <a:xfrm>
              <a:off x="0" y="0"/>
              <a:ext cx="1368152" cy="1368152"/>
            </a:xfrm>
            <a:prstGeom prst="ellipse">
              <a:avLst/>
            </a:prstGeom>
            <a:solidFill>
              <a:srgbClr val="FF0000"/>
            </a:solidFill>
            <a:ln w="9525" cap="flat" cmpd="sng">
              <a:solidFill>
                <a:schemeClr val="tx1"/>
              </a:solidFill>
              <a:prstDash val="solid"/>
              <a:headEnd type="none" w="med" len="med"/>
              <a:tailEnd type="none" w="med" len="med"/>
            </a:ln>
          </p:spPr>
          <p:txBody>
            <a:bodyPr/>
            <a:p>
              <a:pPr lvl="0"/>
              <a:endParaRPr lang="zh-CN" altLang="en-US" sz="1350" dirty="0">
                <a:latin typeface="Calibri" panose="020F0502020204030204" pitchFamily="34" charset="0"/>
                <a:ea typeface="宋体" panose="02010600030101010101" pitchFamily="2" charset="-122"/>
              </a:endParaRPr>
            </a:p>
          </p:txBody>
        </p:sp>
        <p:sp>
          <p:nvSpPr>
            <p:cNvPr id="21523" name="文本框 22"/>
            <p:cNvSpPr txBox="1"/>
            <p:nvPr/>
          </p:nvSpPr>
          <p:spPr>
            <a:xfrm>
              <a:off x="419948" y="268577"/>
              <a:ext cx="864096" cy="860042"/>
            </a:xfrm>
            <a:prstGeom prst="rect">
              <a:avLst/>
            </a:prstGeom>
            <a:noFill/>
            <a:ln w="9525">
              <a:noFill/>
            </a:ln>
          </p:spPr>
          <p:txBody>
            <a:bodyPr>
              <a:spAutoFit/>
            </a:bodyPr>
            <a:p>
              <a:pPr lvl="0"/>
              <a:r>
                <a:rPr lang="en-US" altLang="x-none" sz="3600" dirty="0">
                  <a:latin typeface="Calibri" panose="020F0502020204030204" pitchFamily="34" charset="0"/>
                  <a:ea typeface="宋体" panose="02010600030101010101" pitchFamily="2" charset="-122"/>
                </a:rPr>
                <a:t>1</a:t>
              </a:r>
              <a:endParaRPr lang="zh-CN" altLang="en-US" sz="3600" dirty="0">
                <a:latin typeface="Calibri" panose="020F0502020204030204" pitchFamily="34" charset="0"/>
                <a:ea typeface="宋体" panose="02010600030101010101" pitchFamily="2" charset="-122"/>
              </a:endParaRPr>
            </a:p>
          </p:txBody>
        </p:sp>
      </p:grpSp>
      <p:grpSp>
        <p:nvGrpSpPr>
          <p:cNvPr id="21524" name="组合 21523"/>
          <p:cNvGrpSpPr/>
          <p:nvPr/>
        </p:nvGrpSpPr>
        <p:grpSpPr>
          <a:xfrm>
            <a:off x="5254229" y="247650"/>
            <a:ext cx="397669" cy="397669"/>
            <a:chOff x="0" y="0"/>
            <a:chExt cx="530602" cy="530602"/>
          </a:xfrm>
        </p:grpSpPr>
        <p:sp>
          <p:nvSpPr>
            <p:cNvPr id="21525" name="椭圆 35"/>
            <p:cNvSpPr/>
            <p:nvPr/>
          </p:nvSpPr>
          <p:spPr>
            <a:xfrm>
              <a:off x="0" y="0"/>
              <a:ext cx="530602" cy="530602"/>
            </a:xfrm>
            <a:prstGeom prst="ellipse">
              <a:avLst/>
            </a:prstGeom>
            <a:solidFill>
              <a:srgbClr val="FFFF00"/>
            </a:solidFill>
            <a:ln w="9525" cap="flat" cmpd="sng">
              <a:solidFill>
                <a:schemeClr val="tx1"/>
              </a:solidFill>
              <a:prstDash val="solid"/>
              <a:headEnd type="none" w="med" len="med"/>
              <a:tailEnd type="none" w="med" len="med"/>
            </a:ln>
          </p:spPr>
          <p:txBody>
            <a:bodyPr/>
            <a:p>
              <a:pPr lvl="0"/>
              <a:endParaRPr lang="zh-CN" altLang="en-US" sz="1350" dirty="0">
                <a:latin typeface="Calibri" panose="020F0502020204030204" pitchFamily="34" charset="0"/>
                <a:ea typeface="宋体" panose="02010600030101010101" pitchFamily="2" charset="-122"/>
              </a:endParaRPr>
            </a:p>
          </p:txBody>
        </p:sp>
        <p:sp>
          <p:nvSpPr>
            <p:cNvPr id="21526" name="文本框 36"/>
            <p:cNvSpPr txBox="1"/>
            <p:nvPr/>
          </p:nvSpPr>
          <p:spPr>
            <a:xfrm>
              <a:off x="121515" y="86603"/>
              <a:ext cx="341951" cy="399064"/>
            </a:xfrm>
            <a:prstGeom prst="rect">
              <a:avLst/>
            </a:prstGeom>
            <a:noFill/>
            <a:ln w="9525">
              <a:noFill/>
            </a:ln>
          </p:spPr>
          <p:txBody>
            <a:bodyPr>
              <a:spAutoFit/>
            </a:bodyPr>
            <a:p>
              <a:pPr lvl="0"/>
              <a:r>
                <a:rPr lang="en-US" altLang="x-none" sz="1350" dirty="0">
                  <a:latin typeface="Calibri" panose="020F0502020204030204" pitchFamily="34" charset="0"/>
                  <a:ea typeface="宋体" panose="02010600030101010101" pitchFamily="2" charset="-122"/>
                </a:rPr>
                <a:t>3</a:t>
              </a:r>
              <a:endParaRPr lang="zh-CN" altLang="en-US" sz="1350" dirty="0">
                <a:latin typeface="Calibri" panose="020F0502020204030204" pitchFamily="34" charset="0"/>
                <a:ea typeface="宋体" panose="02010600030101010101" pitchFamily="2" charset="-122"/>
              </a:endParaRPr>
            </a:p>
          </p:txBody>
        </p:sp>
      </p:grpSp>
      <p:grpSp>
        <p:nvGrpSpPr>
          <p:cNvPr id="21527" name="组合 21526"/>
          <p:cNvGrpSpPr/>
          <p:nvPr/>
        </p:nvGrpSpPr>
        <p:grpSpPr>
          <a:xfrm>
            <a:off x="6418660" y="1269206"/>
            <a:ext cx="838200" cy="647700"/>
            <a:chOff x="0" y="0"/>
            <a:chExt cx="1119059" cy="864096"/>
          </a:xfrm>
        </p:grpSpPr>
        <p:sp>
          <p:nvSpPr>
            <p:cNvPr id="21528" name="椭圆 39"/>
            <p:cNvSpPr/>
            <p:nvPr/>
          </p:nvSpPr>
          <p:spPr>
            <a:xfrm>
              <a:off x="0" y="0"/>
              <a:ext cx="864096" cy="864096"/>
            </a:xfrm>
            <a:prstGeom prst="ellipse">
              <a:avLst/>
            </a:prstGeom>
            <a:solidFill>
              <a:srgbClr val="FE7402"/>
            </a:solidFill>
            <a:ln w="9525" cap="flat" cmpd="sng">
              <a:solidFill>
                <a:schemeClr val="tx1"/>
              </a:solidFill>
              <a:prstDash val="solid"/>
              <a:headEnd type="none" w="med" len="med"/>
              <a:tailEnd type="none" w="med" len="med"/>
            </a:ln>
          </p:spPr>
          <p:txBody>
            <a:bodyPr/>
            <a:p>
              <a:pPr lvl="0"/>
              <a:endParaRPr lang="zh-CN" altLang="en-US" sz="1350" dirty="0">
                <a:latin typeface="Calibri" panose="020F0502020204030204" pitchFamily="34" charset="0"/>
                <a:ea typeface="宋体" panose="02010600030101010101" pitchFamily="2" charset="-122"/>
              </a:endParaRPr>
            </a:p>
          </p:txBody>
        </p:sp>
        <p:sp>
          <p:nvSpPr>
            <p:cNvPr id="21529" name="文本框 40"/>
            <p:cNvSpPr txBox="1"/>
            <p:nvPr/>
          </p:nvSpPr>
          <p:spPr>
            <a:xfrm>
              <a:off x="254963" y="127932"/>
              <a:ext cx="864096" cy="614186"/>
            </a:xfrm>
            <a:prstGeom prst="rect">
              <a:avLst/>
            </a:prstGeom>
            <a:noFill/>
            <a:ln w="9525">
              <a:noFill/>
            </a:ln>
          </p:spPr>
          <p:txBody>
            <a:bodyPr>
              <a:spAutoFit/>
            </a:bodyPr>
            <a:p>
              <a:pPr lvl="0"/>
              <a:r>
                <a:rPr lang="en-US" altLang="x-none" sz="2400" dirty="0">
                  <a:latin typeface="Calibri" panose="020F0502020204030204" pitchFamily="34" charset="0"/>
                  <a:ea typeface="宋体" panose="02010600030101010101" pitchFamily="2" charset="-122"/>
                </a:rPr>
                <a:t>2</a:t>
              </a:r>
              <a:endParaRPr lang="zh-CN" altLang="en-US" sz="2400" dirty="0">
                <a:latin typeface="Calibri" panose="020F0502020204030204" pitchFamily="34" charset="0"/>
                <a:ea typeface="宋体" panose="02010600030101010101" pitchFamily="2" charset="-122"/>
              </a:endParaRPr>
            </a:p>
          </p:txBody>
        </p:sp>
      </p:grpSp>
      <p:grpSp>
        <p:nvGrpSpPr>
          <p:cNvPr id="21530" name="组合 21529"/>
          <p:cNvGrpSpPr/>
          <p:nvPr/>
        </p:nvGrpSpPr>
        <p:grpSpPr>
          <a:xfrm>
            <a:off x="5998369" y="2177654"/>
            <a:ext cx="850106" cy="647700"/>
            <a:chOff x="0" y="0"/>
            <a:chExt cx="1132616" cy="864096"/>
          </a:xfrm>
        </p:grpSpPr>
        <p:sp>
          <p:nvSpPr>
            <p:cNvPr id="21531" name="椭圆 42"/>
            <p:cNvSpPr/>
            <p:nvPr/>
          </p:nvSpPr>
          <p:spPr>
            <a:xfrm>
              <a:off x="0" y="0"/>
              <a:ext cx="864096" cy="864096"/>
            </a:xfrm>
            <a:prstGeom prst="ellipse">
              <a:avLst/>
            </a:prstGeom>
            <a:solidFill>
              <a:srgbClr val="FE7402"/>
            </a:solidFill>
            <a:ln w="9525" cap="flat" cmpd="sng">
              <a:solidFill>
                <a:schemeClr val="tx1"/>
              </a:solidFill>
              <a:prstDash val="solid"/>
              <a:headEnd type="none" w="med" len="med"/>
              <a:tailEnd type="none" w="med" len="med"/>
            </a:ln>
          </p:spPr>
          <p:txBody>
            <a:bodyPr/>
            <a:p>
              <a:pPr lvl="0"/>
              <a:endParaRPr lang="zh-CN" altLang="en-US" sz="1350" dirty="0">
                <a:latin typeface="Calibri" panose="020F0502020204030204" pitchFamily="34" charset="0"/>
                <a:ea typeface="宋体" panose="02010600030101010101" pitchFamily="2" charset="-122"/>
              </a:endParaRPr>
            </a:p>
          </p:txBody>
        </p:sp>
        <p:sp>
          <p:nvSpPr>
            <p:cNvPr id="21532" name="文本框 43"/>
            <p:cNvSpPr txBox="1"/>
            <p:nvPr/>
          </p:nvSpPr>
          <p:spPr>
            <a:xfrm>
              <a:off x="268520" y="122436"/>
              <a:ext cx="864096" cy="614186"/>
            </a:xfrm>
            <a:prstGeom prst="rect">
              <a:avLst/>
            </a:prstGeom>
            <a:noFill/>
            <a:ln w="9525">
              <a:noFill/>
            </a:ln>
          </p:spPr>
          <p:txBody>
            <a:bodyPr>
              <a:spAutoFit/>
            </a:bodyPr>
            <a:p>
              <a:pPr lvl="0"/>
              <a:r>
                <a:rPr lang="en-US" altLang="x-none" sz="2400" dirty="0">
                  <a:latin typeface="Calibri" panose="020F0502020204030204" pitchFamily="34" charset="0"/>
                  <a:ea typeface="宋体" panose="02010600030101010101" pitchFamily="2" charset="-122"/>
                </a:rPr>
                <a:t>2</a:t>
              </a:r>
              <a:endParaRPr lang="zh-CN" altLang="en-US" sz="2400" dirty="0">
                <a:latin typeface="Calibri" panose="020F0502020204030204" pitchFamily="34" charset="0"/>
                <a:ea typeface="宋体" panose="02010600030101010101" pitchFamily="2" charset="-122"/>
              </a:endParaRPr>
            </a:p>
          </p:txBody>
        </p:sp>
      </p:grpSp>
      <p:grpSp>
        <p:nvGrpSpPr>
          <p:cNvPr id="21533" name="组合 21532"/>
          <p:cNvGrpSpPr/>
          <p:nvPr/>
        </p:nvGrpSpPr>
        <p:grpSpPr>
          <a:xfrm>
            <a:off x="2294335" y="3470672"/>
            <a:ext cx="808434" cy="647700"/>
            <a:chOff x="0" y="0"/>
            <a:chExt cx="1078404" cy="864096"/>
          </a:xfrm>
        </p:grpSpPr>
        <p:sp>
          <p:nvSpPr>
            <p:cNvPr id="21534" name="椭圆 45"/>
            <p:cNvSpPr/>
            <p:nvPr/>
          </p:nvSpPr>
          <p:spPr>
            <a:xfrm>
              <a:off x="0" y="0"/>
              <a:ext cx="864096" cy="864096"/>
            </a:xfrm>
            <a:prstGeom prst="ellipse">
              <a:avLst/>
            </a:prstGeom>
            <a:solidFill>
              <a:srgbClr val="FE7402"/>
            </a:solidFill>
            <a:ln w="9525" cap="flat" cmpd="sng">
              <a:solidFill>
                <a:schemeClr val="tx1"/>
              </a:solidFill>
              <a:prstDash val="solid"/>
              <a:headEnd type="none" w="med" len="med"/>
              <a:tailEnd type="none" w="med" len="med"/>
            </a:ln>
          </p:spPr>
          <p:txBody>
            <a:bodyPr/>
            <a:p>
              <a:pPr lvl="0"/>
              <a:endParaRPr lang="zh-CN" altLang="en-US" sz="1350" dirty="0">
                <a:latin typeface="Calibri" panose="020F0502020204030204" pitchFamily="34" charset="0"/>
                <a:ea typeface="宋体" panose="02010600030101010101" pitchFamily="2" charset="-122"/>
              </a:endParaRPr>
            </a:p>
          </p:txBody>
        </p:sp>
        <p:sp>
          <p:nvSpPr>
            <p:cNvPr id="21535" name="文本框 46"/>
            <p:cNvSpPr txBox="1"/>
            <p:nvPr/>
          </p:nvSpPr>
          <p:spPr>
            <a:xfrm>
              <a:off x="214308" y="103142"/>
              <a:ext cx="864096" cy="614186"/>
            </a:xfrm>
            <a:prstGeom prst="rect">
              <a:avLst/>
            </a:prstGeom>
            <a:noFill/>
            <a:ln w="9525">
              <a:noFill/>
            </a:ln>
          </p:spPr>
          <p:txBody>
            <a:bodyPr>
              <a:spAutoFit/>
            </a:bodyPr>
            <a:p>
              <a:pPr lvl="0"/>
              <a:r>
                <a:rPr lang="en-US" altLang="x-none" sz="2400" dirty="0">
                  <a:latin typeface="Calibri" panose="020F0502020204030204" pitchFamily="34" charset="0"/>
                  <a:ea typeface="宋体" panose="02010600030101010101" pitchFamily="2" charset="-122"/>
                </a:rPr>
                <a:t>2</a:t>
              </a:r>
              <a:endParaRPr lang="zh-CN" altLang="en-US" sz="2400" dirty="0">
                <a:latin typeface="Calibri" panose="020F0502020204030204" pitchFamily="34" charset="0"/>
                <a:ea typeface="宋体" panose="02010600030101010101" pitchFamily="2" charset="-122"/>
              </a:endParaRPr>
            </a:p>
          </p:txBody>
        </p:sp>
      </p:grpSp>
      <p:grpSp>
        <p:nvGrpSpPr>
          <p:cNvPr id="21536" name="组合 21535"/>
          <p:cNvGrpSpPr/>
          <p:nvPr/>
        </p:nvGrpSpPr>
        <p:grpSpPr>
          <a:xfrm>
            <a:off x="6638925" y="446485"/>
            <a:ext cx="397669" cy="397669"/>
            <a:chOff x="0" y="0"/>
            <a:chExt cx="530602" cy="530602"/>
          </a:xfrm>
        </p:grpSpPr>
        <p:sp>
          <p:nvSpPr>
            <p:cNvPr id="21537" name="椭圆 48"/>
            <p:cNvSpPr/>
            <p:nvPr/>
          </p:nvSpPr>
          <p:spPr>
            <a:xfrm>
              <a:off x="0" y="0"/>
              <a:ext cx="530602" cy="530602"/>
            </a:xfrm>
            <a:prstGeom prst="ellipse">
              <a:avLst/>
            </a:prstGeom>
            <a:solidFill>
              <a:srgbClr val="FFFF00"/>
            </a:solidFill>
            <a:ln w="9525" cap="flat" cmpd="sng">
              <a:solidFill>
                <a:schemeClr val="tx1"/>
              </a:solidFill>
              <a:prstDash val="solid"/>
              <a:headEnd type="none" w="med" len="med"/>
              <a:tailEnd type="none" w="med" len="med"/>
            </a:ln>
          </p:spPr>
          <p:txBody>
            <a:bodyPr/>
            <a:p>
              <a:pPr lvl="0"/>
              <a:endParaRPr lang="zh-CN" altLang="en-US" sz="1350" dirty="0">
                <a:latin typeface="Calibri" panose="020F0502020204030204" pitchFamily="34" charset="0"/>
                <a:ea typeface="宋体" panose="02010600030101010101" pitchFamily="2" charset="-122"/>
              </a:endParaRPr>
            </a:p>
          </p:txBody>
        </p:sp>
        <p:sp>
          <p:nvSpPr>
            <p:cNvPr id="21538" name="文本框 49"/>
            <p:cNvSpPr txBox="1"/>
            <p:nvPr/>
          </p:nvSpPr>
          <p:spPr>
            <a:xfrm>
              <a:off x="121515" y="86603"/>
              <a:ext cx="341951" cy="399064"/>
            </a:xfrm>
            <a:prstGeom prst="rect">
              <a:avLst/>
            </a:prstGeom>
            <a:noFill/>
            <a:ln w="9525">
              <a:noFill/>
            </a:ln>
          </p:spPr>
          <p:txBody>
            <a:bodyPr>
              <a:spAutoFit/>
            </a:bodyPr>
            <a:p>
              <a:pPr lvl="0"/>
              <a:r>
                <a:rPr lang="en-US" altLang="x-none" sz="1350" dirty="0">
                  <a:latin typeface="Calibri" panose="020F0502020204030204" pitchFamily="34" charset="0"/>
                  <a:ea typeface="宋体" panose="02010600030101010101" pitchFamily="2" charset="-122"/>
                </a:rPr>
                <a:t>3</a:t>
              </a:r>
              <a:endParaRPr lang="zh-CN" altLang="en-US" sz="1350" dirty="0">
                <a:latin typeface="Calibri" panose="020F0502020204030204" pitchFamily="34" charset="0"/>
                <a:ea typeface="宋体" panose="02010600030101010101" pitchFamily="2" charset="-122"/>
              </a:endParaRPr>
            </a:p>
          </p:txBody>
        </p:sp>
      </p:grpSp>
      <p:grpSp>
        <p:nvGrpSpPr>
          <p:cNvPr id="21539" name="组合 21538"/>
          <p:cNvGrpSpPr/>
          <p:nvPr/>
        </p:nvGrpSpPr>
        <p:grpSpPr>
          <a:xfrm>
            <a:off x="1935956" y="509588"/>
            <a:ext cx="397669" cy="397669"/>
            <a:chOff x="0" y="0"/>
            <a:chExt cx="530602" cy="530602"/>
          </a:xfrm>
        </p:grpSpPr>
        <p:sp>
          <p:nvSpPr>
            <p:cNvPr id="21540" name="椭圆 51"/>
            <p:cNvSpPr/>
            <p:nvPr/>
          </p:nvSpPr>
          <p:spPr>
            <a:xfrm>
              <a:off x="0" y="0"/>
              <a:ext cx="530602" cy="530602"/>
            </a:xfrm>
            <a:prstGeom prst="ellipse">
              <a:avLst/>
            </a:prstGeom>
            <a:solidFill>
              <a:srgbClr val="FFFF00"/>
            </a:solidFill>
            <a:ln w="9525" cap="flat" cmpd="sng">
              <a:solidFill>
                <a:schemeClr val="tx1"/>
              </a:solidFill>
              <a:prstDash val="solid"/>
              <a:headEnd type="none" w="med" len="med"/>
              <a:tailEnd type="none" w="med" len="med"/>
            </a:ln>
          </p:spPr>
          <p:txBody>
            <a:bodyPr/>
            <a:p>
              <a:pPr lvl="0"/>
              <a:endParaRPr lang="zh-CN" altLang="en-US" sz="1350" dirty="0">
                <a:latin typeface="Calibri" panose="020F0502020204030204" pitchFamily="34" charset="0"/>
                <a:ea typeface="宋体" panose="02010600030101010101" pitchFamily="2" charset="-122"/>
              </a:endParaRPr>
            </a:p>
          </p:txBody>
        </p:sp>
        <p:sp>
          <p:nvSpPr>
            <p:cNvPr id="21541" name="文本框 52"/>
            <p:cNvSpPr txBox="1"/>
            <p:nvPr/>
          </p:nvSpPr>
          <p:spPr>
            <a:xfrm>
              <a:off x="121515" y="86603"/>
              <a:ext cx="341951" cy="399064"/>
            </a:xfrm>
            <a:prstGeom prst="rect">
              <a:avLst/>
            </a:prstGeom>
            <a:noFill/>
            <a:ln w="9525">
              <a:noFill/>
            </a:ln>
          </p:spPr>
          <p:txBody>
            <a:bodyPr>
              <a:spAutoFit/>
            </a:bodyPr>
            <a:p>
              <a:pPr lvl="0"/>
              <a:r>
                <a:rPr lang="en-US" altLang="x-none" sz="1350" dirty="0">
                  <a:latin typeface="Calibri" panose="020F0502020204030204" pitchFamily="34" charset="0"/>
                  <a:ea typeface="宋体" panose="02010600030101010101" pitchFamily="2" charset="-122"/>
                </a:rPr>
                <a:t>3</a:t>
              </a:r>
              <a:endParaRPr lang="zh-CN" altLang="en-US" sz="1350" dirty="0">
                <a:latin typeface="Calibri" panose="020F0502020204030204" pitchFamily="34" charset="0"/>
                <a:ea typeface="宋体" panose="02010600030101010101" pitchFamily="2" charset="-122"/>
              </a:endParaRPr>
            </a:p>
          </p:txBody>
        </p:sp>
      </p:grpSp>
      <p:grpSp>
        <p:nvGrpSpPr>
          <p:cNvPr id="21542" name="组合 21541"/>
          <p:cNvGrpSpPr/>
          <p:nvPr/>
        </p:nvGrpSpPr>
        <p:grpSpPr>
          <a:xfrm>
            <a:off x="2443163" y="1254919"/>
            <a:ext cx="397669" cy="398860"/>
            <a:chOff x="0" y="0"/>
            <a:chExt cx="530602" cy="530602"/>
          </a:xfrm>
        </p:grpSpPr>
        <p:sp>
          <p:nvSpPr>
            <p:cNvPr id="21543" name="椭圆 54"/>
            <p:cNvSpPr/>
            <p:nvPr/>
          </p:nvSpPr>
          <p:spPr>
            <a:xfrm>
              <a:off x="0" y="0"/>
              <a:ext cx="530602" cy="530602"/>
            </a:xfrm>
            <a:prstGeom prst="ellipse">
              <a:avLst/>
            </a:prstGeom>
            <a:solidFill>
              <a:srgbClr val="FFFF00"/>
            </a:solidFill>
            <a:ln w="9525" cap="flat" cmpd="sng">
              <a:solidFill>
                <a:schemeClr val="tx1"/>
              </a:solidFill>
              <a:prstDash val="solid"/>
              <a:headEnd type="none" w="med" len="med"/>
              <a:tailEnd type="none" w="med" len="med"/>
            </a:ln>
          </p:spPr>
          <p:txBody>
            <a:bodyPr/>
            <a:p>
              <a:pPr lvl="0"/>
              <a:endParaRPr lang="zh-CN" altLang="en-US" sz="1350" dirty="0">
                <a:latin typeface="Calibri" panose="020F0502020204030204" pitchFamily="34" charset="0"/>
                <a:ea typeface="宋体" panose="02010600030101010101" pitchFamily="2" charset="-122"/>
              </a:endParaRPr>
            </a:p>
          </p:txBody>
        </p:sp>
        <p:sp>
          <p:nvSpPr>
            <p:cNvPr id="21544" name="文本框 55"/>
            <p:cNvSpPr txBox="1"/>
            <p:nvPr/>
          </p:nvSpPr>
          <p:spPr>
            <a:xfrm>
              <a:off x="121515" y="86603"/>
              <a:ext cx="341951" cy="397872"/>
            </a:xfrm>
            <a:prstGeom prst="rect">
              <a:avLst/>
            </a:prstGeom>
            <a:noFill/>
            <a:ln w="9525">
              <a:noFill/>
            </a:ln>
          </p:spPr>
          <p:txBody>
            <a:bodyPr>
              <a:spAutoFit/>
            </a:bodyPr>
            <a:p>
              <a:pPr lvl="0"/>
              <a:r>
                <a:rPr lang="en-US" altLang="x-none" sz="1350" dirty="0">
                  <a:latin typeface="Calibri" panose="020F0502020204030204" pitchFamily="34" charset="0"/>
                  <a:ea typeface="宋体" panose="02010600030101010101" pitchFamily="2" charset="-122"/>
                </a:rPr>
                <a:t>3</a:t>
              </a:r>
              <a:endParaRPr lang="zh-CN" altLang="en-US" sz="1350" dirty="0">
                <a:latin typeface="Calibri" panose="020F0502020204030204" pitchFamily="34" charset="0"/>
                <a:ea typeface="宋体" panose="02010600030101010101" pitchFamily="2" charset="-122"/>
              </a:endParaRPr>
            </a:p>
          </p:txBody>
        </p:sp>
      </p:grpSp>
      <p:grpSp>
        <p:nvGrpSpPr>
          <p:cNvPr id="21545" name="组合 21544"/>
          <p:cNvGrpSpPr/>
          <p:nvPr/>
        </p:nvGrpSpPr>
        <p:grpSpPr>
          <a:xfrm>
            <a:off x="3064669" y="4002881"/>
            <a:ext cx="397669" cy="397669"/>
            <a:chOff x="0" y="0"/>
            <a:chExt cx="530602" cy="530602"/>
          </a:xfrm>
        </p:grpSpPr>
        <p:sp>
          <p:nvSpPr>
            <p:cNvPr id="21546" name="椭圆 60"/>
            <p:cNvSpPr/>
            <p:nvPr/>
          </p:nvSpPr>
          <p:spPr>
            <a:xfrm>
              <a:off x="0" y="0"/>
              <a:ext cx="530602" cy="530602"/>
            </a:xfrm>
            <a:prstGeom prst="ellipse">
              <a:avLst/>
            </a:prstGeom>
            <a:solidFill>
              <a:srgbClr val="FFFF00"/>
            </a:solidFill>
            <a:ln w="9525" cap="flat" cmpd="sng">
              <a:solidFill>
                <a:schemeClr val="tx1"/>
              </a:solidFill>
              <a:prstDash val="solid"/>
              <a:headEnd type="none" w="med" len="med"/>
              <a:tailEnd type="none" w="med" len="med"/>
            </a:ln>
          </p:spPr>
          <p:txBody>
            <a:bodyPr/>
            <a:p>
              <a:pPr lvl="0"/>
              <a:endParaRPr lang="zh-CN" altLang="en-US" sz="1350" dirty="0">
                <a:latin typeface="Calibri" panose="020F0502020204030204" pitchFamily="34" charset="0"/>
                <a:ea typeface="宋体" panose="02010600030101010101" pitchFamily="2" charset="-122"/>
              </a:endParaRPr>
            </a:p>
          </p:txBody>
        </p:sp>
        <p:sp>
          <p:nvSpPr>
            <p:cNvPr id="21547" name="文本框 61"/>
            <p:cNvSpPr txBox="1"/>
            <p:nvPr/>
          </p:nvSpPr>
          <p:spPr>
            <a:xfrm>
              <a:off x="121515" y="86603"/>
              <a:ext cx="341951" cy="399064"/>
            </a:xfrm>
            <a:prstGeom prst="rect">
              <a:avLst/>
            </a:prstGeom>
            <a:noFill/>
            <a:ln w="9525">
              <a:noFill/>
            </a:ln>
          </p:spPr>
          <p:txBody>
            <a:bodyPr>
              <a:spAutoFit/>
            </a:bodyPr>
            <a:p>
              <a:pPr lvl="0"/>
              <a:r>
                <a:rPr lang="en-US" altLang="x-none" sz="1350" dirty="0">
                  <a:latin typeface="Calibri" panose="020F0502020204030204" pitchFamily="34" charset="0"/>
                  <a:ea typeface="宋体" panose="02010600030101010101" pitchFamily="2" charset="-122"/>
                </a:rPr>
                <a:t>3</a:t>
              </a:r>
              <a:endParaRPr lang="zh-CN" altLang="en-US" sz="1350" dirty="0">
                <a:latin typeface="Calibri" panose="020F0502020204030204" pitchFamily="34" charset="0"/>
                <a:ea typeface="宋体" panose="02010600030101010101" pitchFamily="2" charset="-122"/>
              </a:endParaRPr>
            </a:p>
          </p:txBody>
        </p:sp>
      </p:grpSp>
      <p:grpSp>
        <p:nvGrpSpPr>
          <p:cNvPr id="21548" name="组合 21547"/>
          <p:cNvGrpSpPr/>
          <p:nvPr/>
        </p:nvGrpSpPr>
        <p:grpSpPr>
          <a:xfrm>
            <a:off x="2084785" y="2825354"/>
            <a:ext cx="397669" cy="398859"/>
            <a:chOff x="0" y="0"/>
            <a:chExt cx="530602" cy="530602"/>
          </a:xfrm>
        </p:grpSpPr>
        <p:sp>
          <p:nvSpPr>
            <p:cNvPr id="21549" name="椭圆 63"/>
            <p:cNvSpPr/>
            <p:nvPr/>
          </p:nvSpPr>
          <p:spPr>
            <a:xfrm>
              <a:off x="0" y="0"/>
              <a:ext cx="530602" cy="530602"/>
            </a:xfrm>
            <a:prstGeom prst="ellipse">
              <a:avLst/>
            </a:prstGeom>
            <a:solidFill>
              <a:srgbClr val="FFFF00"/>
            </a:solidFill>
            <a:ln w="9525" cap="flat" cmpd="sng">
              <a:solidFill>
                <a:schemeClr val="tx1"/>
              </a:solidFill>
              <a:prstDash val="solid"/>
              <a:headEnd type="none" w="med" len="med"/>
              <a:tailEnd type="none" w="med" len="med"/>
            </a:ln>
          </p:spPr>
          <p:txBody>
            <a:bodyPr/>
            <a:p>
              <a:pPr lvl="0"/>
              <a:endParaRPr lang="zh-CN" altLang="en-US" sz="1350" dirty="0">
                <a:latin typeface="Calibri" panose="020F0502020204030204" pitchFamily="34" charset="0"/>
                <a:ea typeface="宋体" panose="02010600030101010101" pitchFamily="2" charset="-122"/>
              </a:endParaRPr>
            </a:p>
          </p:txBody>
        </p:sp>
        <p:sp>
          <p:nvSpPr>
            <p:cNvPr id="21550" name="文本框 64"/>
            <p:cNvSpPr txBox="1"/>
            <p:nvPr/>
          </p:nvSpPr>
          <p:spPr>
            <a:xfrm>
              <a:off x="121515" y="86603"/>
              <a:ext cx="341951" cy="397873"/>
            </a:xfrm>
            <a:prstGeom prst="rect">
              <a:avLst/>
            </a:prstGeom>
            <a:noFill/>
            <a:ln w="9525">
              <a:noFill/>
            </a:ln>
          </p:spPr>
          <p:txBody>
            <a:bodyPr>
              <a:spAutoFit/>
            </a:bodyPr>
            <a:p>
              <a:pPr lvl="0"/>
              <a:r>
                <a:rPr lang="en-US" altLang="x-none" sz="1350" dirty="0">
                  <a:latin typeface="Calibri" panose="020F0502020204030204" pitchFamily="34" charset="0"/>
                  <a:ea typeface="宋体" panose="02010600030101010101" pitchFamily="2" charset="-122"/>
                </a:rPr>
                <a:t>3</a:t>
              </a:r>
              <a:endParaRPr lang="zh-CN" altLang="en-US" sz="1350" dirty="0">
                <a:latin typeface="Calibri" panose="020F0502020204030204" pitchFamily="34" charset="0"/>
                <a:ea typeface="宋体" panose="02010600030101010101" pitchFamily="2" charset="-122"/>
              </a:endParaRPr>
            </a:p>
          </p:txBody>
        </p:sp>
      </p:grpSp>
      <p:grpSp>
        <p:nvGrpSpPr>
          <p:cNvPr id="21551" name="组合 21550"/>
          <p:cNvGrpSpPr/>
          <p:nvPr/>
        </p:nvGrpSpPr>
        <p:grpSpPr>
          <a:xfrm>
            <a:off x="5369719" y="3499247"/>
            <a:ext cx="397669" cy="397669"/>
            <a:chOff x="0" y="0"/>
            <a:chExt cx="530602" cy="530602"/>
          </a:xfrm>
        </p:grpSpPr>
        <p:sp>
          <p:nvSpPr>
            <p:cNvPr id="21552" name="椭圆 66"/>
            <p:cNvSpPr/>
            <p:nvPr/>
          </p:nvSpPr>
          <p:spPr>
            <a:xfrm>
              <a:off x="0" y="0"/>
              <a:ext cx="530602" cy="530602"/>
            </a:xfrm>
            <a:prstGeom prst="ellipse">
              <a:avLst/>
            </a:prstGeom>
            <a:solidFill>
              <a:srgbClr val="FFFF00"/>
            </a:solidFill>
            <a:ln w="9525" cap="flat" cmpd="sng">
              <a:solidFill>
                <a:schemeClr val="tx1"/>
              </a:solidFill>
              <a:prstDash val="solid"/>
              <a:headEnd type="none" w="med" len="med"/>
              <a:tailEnd type="none" w="med" len="med"/>
            </a:ln>
          </p:spPr>
          <p:txBody>
            <a:bodyPr/>
            <a:p>
              <a:pPr lvl="0"/>
              <a:endParaRPr lang="zh-CN" altLang="en-US" sz="1350" dirty="0">
                <a:latin typeface="Calibri" panose="020F0502020204030204" pitchFamily="34" charset="0"/>
                <a:ea typeface="宋体" panose="02010600030101010101" pitchFamily="2" charset="-122"/>
              </a:endParaRPr>
            </a:p>
          </p:txBody>
        </p:sp>
        <p:sp>
          <p:nvSpPr>
            <p:cNvPr id="21553" name="文本框 67"/>
            <p:cNvSpPr txBox="1"/>
            <p:nvPr/>
          </p:nvSpPr>
          <p:spPr>
            <a:xfrm>
              <a:off x="121515" y="86603"/>
              <a:ext cx="341951" cy="399064"/>
            </a:xfrm>
            <a:prstGeom prst="rect">
              <a:avLst/>
            </a:prstGeom>
            <a:noFill/>
            <a:ln w="9525">
              <a:noFill/>
            </a:ln>
          </p:spPr>
          <p:txBody>
            <a:bodyPr>
              <a:spAutoFit/>
            </a:bodyPr>
            <a:p>
              <a:pPr lvl="0"/>
              <a:r>
                <a:rPr lang="en-US" altLang="x-none" sz="1350" dirty="0">
                  <a:latin typeface="Calibri" panose="020F0502020204030204" pitchFamily="34" charset="0"/>
                  <a:ea typeface="宋体" panose="02010600030101010101" pitchFamily="2" charset="-122"/>
                </a:rPr>
                <a:t>3</a:t>
              </a:r>
              <a:endParaRPr lang="zh-CN" altLang="en-US" sz="1350" dirty="0">
                <a:latin typeface="Calibri" panose="020F0502020204030204" pitchFamily="34" charset="0"/>
                <a:ea typeface="宋体" panose="02010600030101010101" pitchFamily="2" charset="-122"/>
              </a:endParaRPr>
            </a:p>
          </p:txBody>
        </p:sp>
      </p:grpSp>
      <p:sp>
        <p:nvSpPr>
          <p:cNvPr id="21554" name="任意多边形 82"/>
          <p:cNvSpPr/>
          <p:nvPr/>
        </p:nvSpPr>
        <p:spPr>
          <a:xfrm>
            <a:off x="2505075" y="582216"/>
            <a:ext cx="2740819" cy="4341019"/>
          </a:xfrm>
          <a:custGeom>
            <a:avLst/>
            <a:gdLst/>
            <a:ahLst/>
            <a:cxnLst>
              <a:cxn ang="0">
                <a:pos x="0" y="0"/>
              </a:cxn>
              <a:cxn ang="0">
                <a:pos x="3256767" y="964504"/>
              </a:cxn>
              <a:cxn ang="0">
                <a:pos x="3419605" y="2580361"/>
              </a:cxn>
              <a:cxn ang="0">
                <a:pos x="1628384" y="3607496"/>
              </a:cxn>
              <a:cxn ang="0">
                <a:pos x="3018773" y="5285983"/>
              </a:cxn>
              <a:cxn ang="0">
                <a:pos x="3031299" y="5273457"/>
              </a:cxn>
              <a:cxn ang="0">
                <a:pos x="3469710" y="5787024"/>
              </a:cxn>
            </a:cxnLst>
            <a:pathLst>
              <a:path w="3653767" h="5787024">
                <a:moveTo>
                  <a:pt x="0" y="0"/>
                </a:moveTo>
                <a:cubicBezTo>
                  <a:pt x="988512" y="199373"/>
                  <a:pt x="2686833" y="534444"/>
                  <a:pt x="3256767" y="964504"/>
                </a:cubicBezTo>
                <a:cubicBezTo>
                  <a:pt x="3826701" y="1394564"/>
                  <a:pt x="3691002" y="2139862"/>
                  <a:pt x="3419605" y="2580361"/>
                </a:cubicBezTo>
                <a:cubicBezTo>
                  <a:pt x="3148208" y="3020860"/>
                  <a:pt x="1695189" y="3156559"/>
                  <a:pt x="1628384" y="3607496"/>
                </a:cubicBezTo>
                <a:cubicBezTo>
                  <a:pt x="1561579" y="4058433"/>
                  <a:pt x="2784954" y="5008323"/>
                  <a:pt x="3018773" y="5285983"/>
                </a:cubicBezTo>
                <a:cubicBezTo>
                  <a:pt x="3252592" y="5563643"/>
                  <a:pt x="2956143" y="5189950"/>
                  <a:pt x="3031299" y="5273457"/>
                </a:cubicBezTo>
                <a:cubicBezTo>
                  <a:pt x="3106455" y="5356964"/>
                  <a:pt x="3469710" y="5787024"/>
                  <a:pt x="3469710" y="5787024"/>
                </a:cubicBezTo>
              </a:path>
            </a:pathLst>
          </a:custGeom>
          <a:noFill/>
          <a:ln w="60325" cap="flat" cmpd="sng">
            <a:solidFill>
              <a:schemeClr val="tx1"/>
            </a:solidFill>
            <a:prstDash val="solid"/>
            <a:headEnd type="none" w="med" len="med"/>
            <a:tailEnd type="none" w="med" len="med"/>
          </a:ln>
        </p:spPr>
        <p:txBody>
          <a:bodyPr/>
          <a:p>
            <a:endParaRPr lang="zh-CN" altLang="en-US" sz="1350"/>
          </a:p>
        </p:txBody>
      </p:sp>
      <p:sp>
        <p:nvSpPr>
          <p:cNvPr id="21555" name="任意多边形 83"/>
          <p:cNvSpPr/>
          <p:nvPr/>
        </p:nvSpPr>
        <p:spPr>
          <a:xfrm>
            <a:off x="2431256" y="346472"/>
            <a:ext cx="4291013" cy="4330303"/>
          </a:xfrm>
          <a:custGeom>
            <a:avLst/>
            <a:gdLst/>
            <a:ahLst/>
            <a:cxnLst>
              <a:cxn ang="0">
                <a:pos x="0" y="0"/>
              </a:cxn>
              <a:cxn ang="0">
                <a:pos x="3162734" y="1163509"/>
              </a:cxn>
              <a:cxn ang="0">
                <a:pos x="4844397" y="550792"/>
              </a:cxn>
              <a:cxn ang="0">
                <a:pos x="5686816" y="1540701"/>
              </a:cxn>
              <a:cxn ang="0">
                <a:pos x="5361140" y="2718148"/>
              </a:cxn>
              <a:cxn ang="0">
                <a:pos x="3607496" y="2893512"/>
              </a:cxn>
              <a:cxn ang="0">
                <a:pos x="1741118" y="3720230"/>
              </a:cxn>
              <a:cxn ang="0">
                <a:pos x="200416" y="4597052"/>
              </a:cxn>
              <a:cxn ang="0">
                <a:pos x="3006246" y="5486400"/>
              </a:cxn>
              <a:cxn ang="0">
                <a:pos x="3795386" y="5774499"/>
              </a:cxn>
            </a:cxnLst>
            <a:pathLst>
              <a:path w="5721018" h="5774499">
                <a:moveTo>
                  <a:pt x="0" y="0"/>
                </a:moveTo>
                <a:cubicBezTo>
                  <a:pt x="835068" y="455112"/>
                  <a:pt x="2200789" y="1458076"/>
                  <a:pt x="3162734" y="1163509"/>
                </a:cubicBezTo>
                <a:cubicBezTo>
                  <a:pt x="4124679" y="868942"/>
                  <a:pt x="4346443" y="500805"/>
                  <a:pt x="4844397" y="550792"/>
                </a:cubicBezTo>
                <a:cubicBezTo>
                  <a:pt x="5342351" y="600779"/>
                  <a:pt x="5600692" y="1179475"/>
                  <a:pt x="5686816" y="1540701"/>
                </a:cubicBezTo>
                <a:cubicBezTo>
                  <a:pt x="5772940" y="1901927"/>
                  <a:pt x="5707693" y="2492680"/>
                  <a:pt x="5361140" y="2718148"/>
                </a:cubicBezTo>
                <a:cubicBezTo>
                  <a:pt x="5014587" y="2943616"/>
                  <a:pt x="4248411" y="2851758"/>
                  <a:pt x="3607496" y="2893512"/>
                </a:cubicBezTo>
                <a:cubicBezTo>
                  <a:pt x="2966581" y="2935266"/>
                  <a:pt x="2308965" y="3436307"/>
                  <a:pt x="1741118" y="3720230"/>
                </a:cubicBezTo>
                <a:cubicBezTo>
                  <a:pt x="1173271" y="4004153"/>
                  <a:pt x="-10439" y="4302691"/>
                  <a:pt x="200416" y="4597052"/>
                </a:cubicBezTo>
                <a:cubicBezTo>
                  <a:pt x="411271" y="4891413"/>
                  <a:pt x="2407084" y="5290159"/>
                  <a:pt x="3006246" y="5486400"/>
                </a:cubicBezTo>
                <a:cubicBezTo>
                  <a:pt x="3605408" y="5682641"/>
                  <a:pt x="2977019" y="5421683"/>
                  <a:pt x="3795386" y="5774499"/>
                </a:cubicBezTo>
              </a:path>
            </a:pathLst>
          </a:custGeom>
          <a:noFill/>
          <a:ln w="60325" cap="flat" cmpd="sng">
            <a:solidFill>
              <a:schemeClr val="tx1"/>
            </a:solidFill>
            <a:prstDash val="lgDash"/>
            <a:headEnd type="none" w="med" len="med"/>
            <a:tailEnd type="none" w="med" len="med"/>
          </a:ln>
        </p:spPr>
        <p:txBody>
          <a:bodyPr/>
          <a:p>
            <a:endParaRPr lang="zh-CN" altLang="en-US" sz="1350"/>
          </a:p>
        </p:txBody>
      </p:sp>
      <p:grpSp>
        <p:nvGrpSpPr>
          <p:cNvPr id="21556" name="组合 21555"/>
          <p:cNvGrpSpPr/>
          <p:nvPr/>
        </p:nvGrpSpPr>
        <p:grpSpPr>
          <a:xfrm>
            <a:off x="1327547" y="1429941"/>
            <a:ext cx="2693194" cy="1038225"/>
            <a:chOff x="0" y="0"/>
            <a:chExt cx="3590941" cy="1383490"/>
          </a:xfrm>
        </p:grpSpPr>
        <p:sp>
          <p:nvSpPr>
            <p:cNvPr id="21557" name="矩形标注 85"/>
            <p:cNvSpPr/>
            <p:nvPr/>
          </p:nvSpPr>
          <p:spPr>
            <a:xfrm>
              <a:off x="0" y="0"/>
              <a:ext cx="3533793" cy="1383490"/>
            </a:xfrm>
            <a:prstGeom prst="wedgeRectCallout">
              <a:avLst>
                <a:gd name="adj1" fmla="val 98343"/>
                <a:gd name="adj2" fmla="val -6282"/>
              </a:avLst>
            </a:prstGeom>
            <a:solidFill>
              <a:schemeClr val="bg1"/>
            </a:solidFill>
            <a:ln w="12700" cap="flat" cmpd="sng">
              <a:solidFill>
                <a:srgbClr val="000000"/>
              </a:solidFill>
              <a:prstDash val="solid"/>
              <a:miter/>
              <a:headEnd type="none" w="med" len="med"/>
              <a:tailEnd type="none" w="med" len="med"/>
            </a:ln>
          </p:spPr>
          <p:txBody>
            <a:bodyPr/>
            <a:p>
              <a:pPr lvl="0"/>
              <a:endParaRPr lang="zh-CN" altLang="en-US" sz="1350" dirty="0">
                <a:latin typeface="Calibri" panose="020F0502020204030204" pitchFamily="34" charset="0"/>
                <a:ea typeface="宋体" panose="02010600030101010101" pitchFamily="2" charset="-122"/>
              </a:endParaRPr>
            </a:p>
          </p:txBody>
        </p:sp>
        <p:sp>
          <p:nvSpPr>
            <p:cNvPr id="21558" name="文本框 86"/>
            <p:cNvSpPr txBox="1"/>
            <p:nvPr/>
          </p:nvSpPr>
          <p:spPr>
            <a:xfrm>
              <a:off x="78453" y="75263"/>
              <a:ext cx="3512488" cy="1221871"/>
            </a:xfrm>
            <a:prstGeom prst="rect">
              <a:avLst/>
            </a:prstGeom>
            <a:noFill/>
            <a:ln w="9525">
              <a:noFill/>
            </a:ln>
          </p:spPr>
          <p:txBody>
            <a:bodyPr>
              <a:spAutoFit/>
            </a:bodyPr>
            <a:p>
              <a:pPr lvl="0"/>
              <a:r>
                <a:rPr lang="zh-CN" altLang="en-US" dirty="0">
                  <a:latin typeface="Calibri" panose="020F0502020204030204" pitchFamily="34" charset="0"/>
                  <a:ea typeface="宋体" panose="02010600030101010101" pitchFamily="2" charset="-122"/>
                </a:rPr>
                <a:t>景点数</a:t>
              </a:r>
              <a:r>
                <a:rPr lang="en-US" altLang="x-none" dirty="0">
                  <a:latin typeface="Calibri" panose="020F0502020204030204" pitchFamily="34" charset="0"/>
                  <a:ea typeface="宋体" panose="02010600030101010101" pitchFamily="2" charset="-122"/>
                </a:rPr>
                <a:t>X</a:t>
              </a:r>
              <a:r>
                <a:rPr lang="zh-CN" altLang="en-US" dirty="0">
                  <a:latin typeface="Calibri" panose="020F0502020204030204" pitchFamily="34" charset="0"/>
                  <a:ea typeface="宋体" panose="02010600030101010101" pitchFamily="2" charset="-122"/>
                </a:rPr>
                <a:t>个</a:t>
              </a:r>
              <a:endParaRPr lang="en-US" altLang="x-none" dirty="0">
                <a:latin typeface="Calibri" panose="020F0502020204030204" pitchFamily="34" charset="0"/>
                <a:ea typeface="宋体" panose="02010600030101010101" pitchFamily="2" charset="-122"/>
              </a:endParaRPr>
            </a:p>
            <a:p>
              <a:pPr lvl="0"/>
              <a:r>
                <a:rPr lang="zh-CN" altLang="en-US" dirty="0">
                  <a:latin typeface="Calibri" panose="020F0502020204030204" pitchFamily="34" charset="0"/>
                  <a:ea typeface="宋体" panose="02010600030101010101" pitchFamily="2" charset="-122"/>
                </a:rPr>
                <a:t>总游览时间</a:t>
              </a:r>
              <a:r>
                <a:rPr lang="en-US" altLang="x-none" dirty="0">
                  <a:latin typeface="Calibri" panose="020F0502020204030204" pitchFamily="34" charset="0"/>
                  <a:ea typeface="宋体" panose="02010600030101010101" pitchFamily="2" charset="-122"/>
                </a:rPr>
                <a:t>1</a:t>
              </a:r>
              <a:r>
                <a:rPr lang="zh-CN" altLang="en-US" dirty="0">
                  <a:latin typeface="Calibri" panose="020F0502020204030204" pitchFamily="34" charset="0"/>
                  <a:ea typeface="宋体" panose="02010600030101010101" pitchFamily="2" charset="-122"/>
                </a:rPr>
                <a:t>小时</a:t>
              </a:r>
              <a:r>
                <a:rPr lang="en-US" altLang="x-none" dirty="0">
                  <a:latin typeface="Calibri" panose="020F0502020204030204" pitchFamily="34" charset="0"/>
                  <a:ea typeface="宋体" panose="02010600030101010101" pitchFamily="2" charset="-122"/>
                </a:rPr>
                <a:t>10</a:t>
              </a:r>
              <a:r>
                <a:rPr lang="zh-CN" altLang="en-US" dirty="0">
                  <a:latin typeface="Calibri" panose="020F0502020204030204" pitchFamily="34" charset="0"/>
                  <a:ea typeface="宋体" panose="02010600030101010101" pitchFamily="2" charset="-122"/>
                </a:rPr>
                <a:t>分预计下午</a:t>
              </a:r>
              <a:r>
                <a:rPr lang="en-US" altLang="x-none" dirty="0">
                  <a:latin typeface="Calibri" panose="020F0502020204030204" pitchFamily="34" charset="0"/>
                  <a:ea typeface="宋体" panose="02010600030101010101" pitchFamily="2" charset="-122"/>
                </a:rPr>
                <a:t>XX</a:t>
              </a:r>
              <a:r>
                <a:rPr lang="zh-CN" altLang="en-US" dirty="0">
                  <a:latin typeface="Calibri" panose="020F0502020204030204" pitchFamily="34" charset="0"/>
                  <a:ea typeface="宋体" panose="02010600030101010101" pitchFamily="2" charset="-122"/>
                </a:rPr>
                <a:t>点</a:t>
              </a:r>
              <a:r>
                <a:rPr lang="en-US" altLang="x-none" dirty="0">
                  <a:latin typeface="Calibri" panose="020F0502020204030204" pitchFamily="34" charset="0"/>
                  <a:ea typeface="宋体" panose="02010600030101010101" pitchFamily="2" charset="-122"/>
                </a:rPr>
                <a:t>XX</a:t>
              </a:r>
              <a:r>
                <a:rPr lang="zh-CN" altLang="en-US" dirty="0">
                  <a:latin typeface="Calibri" panose="020F0502020204030204" pitchFamily="34" charset="0"/>
                  <a:ea typeface="宋体" panose="02010600030101010101" pitchFamily="2" charset="-122"/>
                </a:rPr>
                <a:t>分结束</a:t>
              </a:r>
              <a:endParaRPr lang="zh-CN" altLang="en-US" dirty="0">
                <a:latin typeface="Calibri" panose="020F0502020204030204" pitchFamily="34" charset="0"/>
                <a:ea typeface="宋体" panose="02010600030101010101" pitchFamily="2" charset="-122"/>
              </a:endParaRPr>
            </a:p>
          </p:txBody>
        </p:sp>
      </p:grpSp>
      <p:grpSp>
        <p:nvGrpSpPr>
          <p:cNvPr id="21559" name="组合 21558"/>
          <p:cNvGrpSpPr/>
          <p:nvPr/>
        </p:nvGrpSpPr>
        <p:grpSpPr>
          <a:xfrm>
            <a:off x="5266135" y="3115866"/>
            <a:ext cx="2339578" cy="872728"/>
            <a:chOff x="0" y="0"/>
            <a:chExt cx="3590941" cy="1383490"/>
          </a:xfrm>
        </p:grpSpPr>
        <p:sp>
          <p:nvSpPr>
            <p:cNvPr id="21560" name="矩形标注 89"/>
            <p:cNvSpPr/>
            <p:nvPr/>
          </p:nvSpPr>
          <p:spPr>
            <a:xfrm>
              <a:off x="0" y="0"/>
              <a:ext cx="3533793" cy="1383490"/>
            </a:xfrm>
            <a:prstGeom prst="wedgeRectCallout">
              <a:avLst>
                <a:gd name="adj1" fmla="val -29620"/>
                <a:gd name="adj2" fmla="val -119079"/>
              </a:avLst>
            </a:prstGeom>
            <a:solidFill>
              <a:schemeClr val="bg1"/>
            </a:solidFill>
            <a:ln w="12700" cap="flat" cmpd="sng">
              <a:solidFill>
                <a:srgbClr val="000000"/>
              </a:solidFill>
              <a:prstDash val="solid"/>
              <a:miter/>
              <a:headEnd type="none" w="med" len="med"/>
              <a:tailEnd type="none" w="med" len="med"/>
            </a:ln>
          </p:spPr>
          <p:txBody>
            <a:bodyPr/>
            <a:p>
              <a:pPr lvl="0"/>
              <a:endParaRPr lang="zh-CN" altLang="en-US" sz="1350" dirty="0">
                <a:latin typeface="Calibri" panose="020F0502020204030204" pitchFamily="34" charset="0"/>
                <a:ea typeface="宋体" panose="02010600030101010101" pitchFamily="2" charset="-122"/>
              </a:endParaRPr>
            </a:p>
          </p:txBody>
        </p:sp>
        <p:sp>
          <p:nvSpPr>
            <p:cNvPr id="21561" name="文本框 90"/>
            <p:cNvSpPr txBox="1"/>
            <p:nvPr/>
          </p:nvSpPr>
          <p:spPr>
            <a:xfrm>
              <a:off x="78452" y="75264"/>
              <a:ext cx="3512489" cy="1236145"/>
            </a:xfrm>
            <a:prstGeom prst="rect">
              <a:avLst/>
            </a:prstGeom>
            <a:noFill/>
            <a:ln w="9525">
              <a:noFill/>
            </a:ln>
          </p:spPr>
          <p:txBody>
            <a:bodyPr>
              <a:spAutoFit/>
            </a:bodyPr>
            <a:p>
              <a:pPr lvl="0"/>
              <a:r>
                <a:rPr lang="zh-CN" altLang="en-US" sz="1500" dirty="0">
                  <a:latin typeface="Calibri" panose="020F0502020204030204" pitchFamily="34" charset="0"/>
                  <a:ea typeface="宋体" panose="02010600030101010101" pitchFamily="2" charset="-122"/>
                </a:rPr>
                <a:t>景点数</a:t>
              </a:r>
              <a:r>
                <a:rPr lang="en-US" altLang="x-none" sz="1500" dirty="0">
                  <a:latin typeface="Calibri" panose="020F0502020204030204" pitchFamily="34" charset="0"/>
                  <a:ea typeface="宋体" panose="02010600030101010101" pitchFamily="2" charset="-122"/>
                </a:rPr>
                <a:t>X</a:t>
              </a:r>
              <a:r>
                <a:rPr lang="zh-CN" altLang="en-US" sz="1500" dirty="0">
                  <a:latin typeface="Calibri" panose="020F0502020204030204" pitchFamily="34" charset="0"/>
                  <a:ea typeface="宋体" panose="02010600030101010101" pitchFamily="2" charset="-122"/>
                </a:rPr>
                <a:t>个</a:t>
              </a:r>
              <a:endParaRPr lang="en-US" altLang="x-none" sz="1500" dirty="0">
                <a:latin typeface="Calibri" panose="020F0502020204030204" pitchFamily="34" charset="0"/>
                <a:ea typeface="宋体" panose="02010600030101010101" pitchFamily="2" charset="-122"/>
              </a:endParaRPr>
            </a:p>
            <a:p>
              <a:pPr lvl="0"/>
              <a:r>
                <a:rPr lang="zh-CN" altLang="en-US" sz="1500" dirty="0">
                  <a:latin typeface="Calibri" panose="020F0502020204030204" pitchFamily="34" charset="0"/>
                  <a:ea typeface="宋体" panose="02010600030101010101" pitchFamily="2" charset="-122"/>
                </a:rPr>
                <a:t>总游览时间</a:t>
              </a:r>
              <a:r>
                <a:rPr lang="en-US" altLang="x-none" sz="1500" dirty="0">
                  <a:latin typeface="Calibri" panose="020F0502020204030204" pitchFamily="34" charset="0"/>
                  <a:ea typeface="宋体" panose="02010600030101010101" pitchFamily="2" charset="-122"/>
                </a:rPr>
                <a:t>1</a:t>
              </a:r>
              <a:r>
                <a:rPr lang="zh-CN" altLang="en-US" sz="1500" dirty="0">
                  <a:latin typeface="Calibri" panose="020F0502020204030204" pitchFamily="34" charset="0"/>
                  <a:ea typeface="宋体" panose="02010600030101010101" pitchFamily="2" charset="-122"/>
                </a:rPr>
                <a:t>小时</a:t>
              </a:r>
              <a:r>
                <a:rPr lang="en-US" altLang="x-none" sz="1500" dirty="0">
                  <a:latin typeface="Calibri" panose="020F0502020204030204" pitchFamily="34" charset="0"/>
                  <a:ea typeface="宋体" panose="02010600030101010101" pitchFamily="2" charset="-122"/>
                </a:rPr>
                <a:t>50</a:t>
              </a:r>
              <a:r>
                <a:rPr lang="zh-CN" altLang="en-US" sz="1500" dirty="0">
                  <a:latin typeface="Calibri" panose="020F0502020204030204" pitchFamily="34" charset="0"/>
                  <a:ea typeface="宋体" panose="02010600030101010101" pitchFamily="2" charset="-122"/>
                </a:rPr>
                <a:t>分预计下午</a:t>
              </a:r>
              <a:r>
                <a:rPr lang="en-US" altLang="x-none" sz="1500" dirty="0">
                  <a:latin typeface="Calibri" panose="020F0502020204030204" pitchFamily="34" charset="0"/>
                  <a:ea typeface="宋体" panose="02010600030101010101" pitchFamily="2" charset="-122"/>
                </a:rPr>
                <a:t>XX</a:t>
              </a:r>
              <a:r>
                <a:rPr lang="zh-CN" altLang="en-US" sz="1500" dirty="0">
                  <a:latin typeface="Calibri" panose="020F0502020204030204" pitchFamily="34" charset="0"/>
                  <a:ea typeface="宋体" panose="02010600030101010101" pitchFamily="2" charset="-122"/>
                </a:rPr>
                <a:t>点</a:t>
              </a:r>
              <a:r>
                <a:rPr lang="en-US" altLang="x-none" sz="1500" dirty="0">
                  <a:latin typeface="Calibri" panose="020F0502020204030204" pitchFamily="34" charset="0"/>
                  <a:ea typeface="宋体" panose="02010600030101010101" pitchFamily="2" charset="-122"/>
                </a:rPr>
                <a:t>XX</a:t>
              </a:r>
              <a:r>
                <a:rPr lang="zh-CN" altLang="en-US" sz="1500" dirty="0">
                  <a:latin typeface="Calibri" panose="020F0502020204030204" pitchFamily="34" charset="0"/>
                  <a:ea typeface="宋体" panose="02010600030101010101" pitchFamily="2" charset="-122"/>
                </a:rPr>
                <a:t>分结束</a:t>
              </a:r>
              <a:endParaRPr lang="zh-CN" altLang="en-US" sz="1500" dirty="0">
                <a:latin typeface="Calibri" panose="020F0502020204030204" pitchFamily="34" charset="0"/>
                <a:ea typeface="宋体" panose="02010600030101010101" pitchFamily="2" charset="-122"/>
              </a:endParaRPr>
            </a:p>
          </p:txBody>
        </p:sp>
      </p:grpSp>
    </p:spTree>
  </p:cSld>
  <p:clrMapOvr>
    <a:masterClrMapping/>
  </p:clrMapOvr>
  <p:transition>
    <p:newsfla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21556"/>
                                        </p:tgtEl>
                                        <p:attrNameLst>
                                          <p:attrName>style.visibility</p:attrName>
                                        </p:attrNameLst>
                                      </p:cBhvr>
                                      <p:to>
                                        <p:strVal val="visible"/>
                                      </p:to>
                                    </p:set>
                                    <p:animEffect transition="in" filter="wipe(right)">
                                      <p:cBhvr>
                                        <p:cTn id="7" dur="500"/>
                                        <p:tgtEl>
                                          <p:spTgt spid="21556"/>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21554"/>
                                        </p:tgtEl>
                                        <p:attrNameLst>
                                          <p:attrName>style.visibility</p:attrName>
                                        </p:attrNameLst>
                                      </p:cBhvr>
                                      <p:to>
                                        <p:strVal val="visible"/>
                                      </p:to>
                                    </p:set>
                                    <p:animEffect transition="in" filter="wipe(up)">
                                      <p:cBhvr>
                                        <p:cTn id="11" dur="2250"/>
                                        <p:tgtEl>
                                          <p:spTgt spid="21554"/>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nodeType="clickEffect">
                                  <p:stCondLst>
                                    <p:cond delay="0"/>
                                  </p:stCondLst>
                                  <p:childTnLst>
                                    <p:set>
                                      <p:cBhvr>
                                        <p:cTn id="15" dur="1" fill="hold">
                                          <p:stCondLst>
                                            <p:cond delay="0"/>
                                          </p:stCondLst>
                                        </p:cTn>
                                        <p:tgtEl>
                                          <p:spTgt spid="21559"/>
                                        </p:tgtEl>
                                        <p:attrNameLst>
                                          <p:attrName>style.visibility</p:attrName>
                                        </p:attrNameLst>
                                      </p:cBhvr>
                                      <p:to>
                                        <p:strVal val="visible"/>
                                      </p:to>
                                    </p:set>
                                    <p:animEffect transition="in" filter="wipe(up)">
                                      <p:cBhvr>
                                        <p:cTn id="16" dur="500"/>
                                        <p:tgtEl>
                                          <p:spTgt spid="21559"/>
                                        </p:tgtEl>
                                      </p:cBhvr>
                                    </p:animEffect>
                                  </p:childTnLst>
                                </p:cTn>
                              </p:par>
                            </p:childTnLst>
                          </p:cTn>
                        </p:par>
                        <p:par>
                          <p:cTn id="17" fill="hold">
                            <p:stCondLst>
                              <p:cond delay="500"/>
                            </p:stCondLst>
                            <p:childTnLst>
                              <p:par>
                                <p:cTn id="18" presetID="22" presetClass="entr" presetSubtype="1" fill="hold" nodeType="afterEffect">
                                  <p:stCondLst>
                                    <p:cond delay="0"/>
                                  </p:stCondLst>
                                  <p:childTnLst>
                                    <p:set>
                                      <p:cBhvr>
                                        <p:cTn id="19" dur="1" fill="hold">
                                          <p:stCondLst>
                                            <p:cond delay="0"/>
                                          </p:stCondLst>
                                        </p:cTn>
                                        <p:tgtEl>
                                          <p:spTgt spid="21555"/>
                                        </p:tgtEl>
                                        <p:attrNameLst>
                                          <p:attrName>style.visibility</p:attrName>
                                        </p:attrNameLst>
                                      </p:cBhvr>
                                      <p:to>
                                        <p:strVal val="visible"/>
                                      </p:to>
                                    </p:set>
                                    <p:animEffect transition="in" filter="wipe(up)">
                                      <p:cBhvr>
                                        <p:cTn id="20" dur="2250"/>
                                        <p:tgtEl>
                                          <p:spTgt spid="215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0" name="图片 9"/>
          <p:cNvPicPr>
            <a:picLocks noChangeAspect="1"/>
          </p:cNvPicPr>
          <p:nvPr/>
        </p:nvPicPr>
        <p:blipFill rotWithShape="1">
          <a:blip r:embed="rId1" cstate="email"/>
          <a:srcRect/>
          <a:stretch>
            <a:fillRect/>
          </a:stretch>
        </p:blipFill>
        <p:spPr>
          <a:xfrm>
            <a:off x="-1076325" y="-247650"/>
            <a:ext cx="10420350" cy="6000115"/>
          </a:xfrm>
          <a:prstGeom prst="rect">
            <a:avLst/>
          </a:prstGeom>
          <a:ln w="76200" cmpd="sng">
            <a:solidFill>
              <a:schemeClr val="tx1">
                <a:lumMod val="75000"/>
                <a:lumOff val="25000"/>
              </a:schemeClr>
            </a:solidFill>
          </a:ln>
        </p:spPr>
      </p:pic>
      <p:sp>
        <p:nvSpPr>
          <p:cNvPr id="11" name="矩形 10"/>
          <p:cNvSpPr/>
          <p:nvPr/>
        </p:nvSpPr>
        <p:spPr>
          <a:xfrm>
            <a:off x="-1352550" y="-273050"/>
            <a:ext cx="10685780" cy="6025515"/>
          </a:xfrm>
          <a:prstGeom prst="rect">
            <a:avLst/>
          </a:prstGeom>
          <a:gradFill>
            <a:gsLst>
              <a:gs pos="95000">
                <a:schemeClr val="tx1">
                  <a:lumMod val="95000"/>
                  <a:lumOff val="5000"/>
                  <a:alpha val="78000"/>
                </a:schemeClr>
              </a:gs>
              <a:gs pos="0">
                <a:schemeClr val="tx1">
                  <a:lumMod val="65000"/>
                  <a:lumOff val="35000"/>
                  <a:alpha val="84000"/>
                </a:schemeClr>
              </a:gs>
            </a:gsLst>
            <a:lin ang="0" scaled="0"/>
          </a:gradFill>
          <a:ln>
            <a:noFill/>
          </a:ln>
        </p:spPr>
        <p:style>
          <a:lnRef idx="1">
            <a:schemeClr val="accent1"/>
          </a:lnRef>
          <a:fillRef idx="3">
            <a:schemeClr val="accent1"/>
          </a:fillRef>
          <a:effectRef idx="2">
            <a:schemeClr val="accent1"/>
          </a:effectRef>
          <a:fontRef idx="minor">
            <a:schemeClr val="lt1"/>
          </a:fontRef>
        </p:style>
        <p:txBody>
          <a:bodyPr rtlCol="0" anchor="ctr"/>
          <a:p>
            <a:pPr algn="ctr"/>
            <a:endParaRPr kumimoji="1" lang="zh-CN" altLang="en-US" dirty="0"/>
          </a:p>
        </p:txBody>
      </p:sp>
      <p:sp>
        <p:nvSpPr>
          <p:cNvPr id="5121" name="矩形 1"/>
          <p:cNvSpPr/>
          <p:nvPr/>
        </p:nvSpPr>
        <p:spPr>
          <a:xfrm rot="-1039512">
            <a:off x="2747566" y="3236595"/>
            <a:ext cx="1752600" cy="277416"/>
          </a:xfrm>
          <a:prstGeom prst="rect">
            <a:avLst/>
          </a:prstGeom>
          <a:solidFill>
            <a:srgbClr val="E6E6E6"/>
          </a:solidFill>
          <a:ln w="9525">
            <a:noFill/>
          </a:ln>
        </p:spPr>
        <p:txBody>
          <a:bodyPr anchor="ctr"/>
          <a:p>
            <a:pPr lvl="0" algn="ctr" eaLnBrk="1" hangingPunct="1">
              <a:buFont typeface="Arial" panose="020B0604020202020204" pitchFamily="34" charset="0"/>
              <a:buNone/>
            </a:pPr>
            <a:r>
              <a:rPr lang="zh-CN" altLang="en-US" sz="1200">
                <a:solidFill>
                  <a:srgbClr val="C00000"/>
                </a:solidFill>
                <a:latin typeface="微软雅黑" panose="020B0503020204020204" charset="-122"/>
                <a:ea typeface="微软雅黑" panose="020B0503020204020204" charset="-122"/>
              </a:rPr>
              <a:t>创新之处</a:t>
            </a:r>
            <a:endParaRPr lang="zh-CN" altLang="en-US" sz="1200">
              <a:solidFill>
                <a:srgbClr val="C00000"/>
              </a:solidFill>
              <a:latin typeface="微软雅黑" panose="020B0503020204020204" charset="-122"/>
              <a:ea typeface="微软雅黑" panose="020B0503020204020204" charset="-122"/>
            </a:endParaRPr>
          </a:p>
        </p:txBody>
      </p:sp>
      <p:sp>
        <p:nvSpPr>
          <p:cNvPr id="5122" name="矩形 2"/>
          <p:cNvSpPr/>
          <p:nvPr/>
        </p:nvSpPr>
        <p:spPr>
          <a:xfrm rot="-1039512">
            <a:off x="2372916" y="1950006"/>
            <a:ext cx="1753790" cy="277415"/>
          </a:xfrm>
          <a:prstGeom prst="rect">
            <a:avLst/>
          </a:prstGeom>
          <a:solidFill>
            <a:srgbClr val="E6E6E6"/>
          </a:solidFill>
          <a:ln w="9525">
            <a:noFill/>
          </a:ln>
        </p:spPr>
        <p:txBody>
          <a:bodyPr anchor="ctr"/>
          <a:p>
            <a:pPr lvl="0" algn="ctr" eaLnBrk="1" hangingPunct="1">
              <a:buFont typeface="Arial" panose="020B0604020202020204" pitchFamily="34" charset="0"/>
              <a:buNone/>
            </a:pPr>
            <a:r>
              <a:rPr lang="en-US" altLang="zh-CN" sz="1200">
                <a:solidFill>
                  <a:srgbClr val="C00000"/>
                </a:solidFill>
                <a:latin typeface="Arial Narrow" pitchFamily="34" charset="0"/>
                <a:ea typeface="微软雅黑" panose="020B0503020204020204" charset="-122"/>
              </a:rPr>
              <a:t> </a:t>
            </a:r>
            <a:r>
              <a:rPr lang="zh-CN" altLang="en-US" sz="1200">
                <a:solidFill>
                  <a:srgbClr val="C00000"/>
                </a:solidFill>
                <a:latin typeface="Arial Narrow" pitchFamily="34" charset="0"/>
                <a:ea typeface="微软雅黑" panose="020B0503020204020204" charset="-122"/>
              </a:rPr>
              <a:t>创意来源及应用现状</a:t>
            </a:r>
            <a:endParaRPr lang="zh-CN" altLang="en-US" sz="1200">
              <a:solidFill>
                <a:srgbClr val="C00000"/>
              </a:solidFill>
              <a:latin typeface="Arial Narrow" pitchFamily="34" charset="0"/>
              <a:ea typeface="微软雅黑" panose="020B0503020204020204" charset="-122"/>
            </a:endParaRPr>
          </a:p>
        </p:txBody>
      </p:sp>
      <p:sp>
        <p:nvSpPr>
          <p:cNvPr id="5124" name="矩形 4"/>
          <p:cNvSpPr/>
          <p:nvPr/>
        </p:nvSpPr>
        <p:spPr>
          <a:xfrm rot="-1039512">
            <a:off x="4336733" y="1966436"/>
            <a:ext cx="1858566" cy="311944"/>
          </a:xfrm>
          <a:prstGeom prst="rect">
            <a:avLst/>
          </a:prstGeom>
          <a:solidFill>
            <a:srgbClr val="E6E6E6"/>
          </a:solidFill>
          <a:ln w="9525">
            <a:noFill/>
          </a:ln>
        </p:spPr>
        <p:txBody>
          <a:bodyPr anchor="ctr"/>
          <a:p>
            <a:pPr lvl="0" algn="ctr" eaLnBrk="1" hangingPunct="1">
              <a:buFont typeface="Arial" panose="020B0604020202020204" pitchFamily="34" charset="0"/>
              <a:buNone/>
            </a:pPr>
            <a:r>
              <a:rPr lang="zh-CN" altLang="en-US" sz="1200">
                <a:solidFill>
                  <a:srgbClr val="C00000"/>
                </a:solidFill>
                <a:latin typeface="Arial Narrow" pitchFamily="34" charset="0"/>
                <a:ea typeface="微软雅黑" panose="020B0503020204020204" charset="-122"/>
              </a:rPr>
              <a:t>功能特点和功能价值</a:t>
            </a:r>
            <a:endParaRPr lang="zh-CN" altLang="en-US" sz="1200">
              <a:solidFill>
                <a:srgbClr val="C00000"/>
              </a:solidFill>
              <a:latin typeface="Arial Narrow" pitchFamily="34" charset="0"/>
              <a:ea typeface="微软雅黑" panose="020B0503020204020204" charset="-122"/>
            </a:endParaRPr>
          </a:p>
        </p:txBody>
      </p:sp>
      <p:cxnSp>
        <p:nvCxnSpPr>
          <p:cNvPr id="5125" name="直接连接符 5"/>
          <p:cNvCxnSpPr/>
          <p:nvPr/>
        </p:nvCxnSpPr>
        <p:spPr>
          <a:xfrm>
            <a:off x="3507581" y="0"/>
            <a:ext cx="1785938" cy="5143500"/>
          </a:xfrm>
          <a:prstGeom prst="line">
            <a:avLst/>
          </a:prstGeom>
          <a:ln w="12700" cap="flat" cmpd="sng">
            <a:solidFill>
              <a:schemeClr val="tx1"/>
            </a:solidFill>
            <a:prstDash val="solid"/>
            <a:round/>
            <a:headEnd type="none" w="med" len="med"/>
            <a:tailEnd type="none" w="med" len="med"/>
          </a:ln>
          <a:effectLst>
            <a:outerShdw blurRad="50800" dist="50800" dir="5400000" algn="ctr" rotWithShape="0">
              <a:schemeClr val="bg1">
                <a:alpha val="100000"/>
              </a:schemeClr>
            </a:outerShdw>
          </a:effectLst>
        </p:spPr>
      </p:cxnSp>
      <p:sp>
        <p:nvSpPr>
          <p:cNvPr id="5126" name="任意多边形 6"/>
          <p:cNvSpPr/>
          <p:nvPr/>
        </p:nvSpPr>
        <p:spPr>
          <a:xfrm rot="-874406">
            <a:off x="3964781" y="1644254"/>
            <a:ext cx="350044" cy="350044"/>
          </a:xfrm>
          <a:custGeom>
            <a:avLst/>
            <a:gdLst>
              <a:gd name="txL" fmla="*/ 0 w 377439"/>
              <a:gd name="txT" fmla="*/ 0 h 377440"/>
              <a:gd name="txR" fmla="*/ 377439 w 377439"/>
              <a:gd name="txB" fmla="*/ 377440 h 377440"/>
            </a:gdLst>
            <a:ahLst/>
            <a:cxnLst>
              <a:cxn ang="0">
                <a:pos x="2931216" y="343"/>
              </a:cxn>
              <a:cxn ang="0">
                <a:pos x="3532406" y="52272"/>
              </a:cxn>
              <a:cxn ang="0">
                <a:pos x="5906969" y="3532296"/>
              </a:cxn>
              <a:cxn ang="0">
                <a:pos x="2426823" y="5906759"/>
              </a:cxn>
              <a:cxn ang="0">
                <a:pos x="52287" y="2426759"/>
              </a:cxn>
              <a:cxn ang="0">
                <a:pos x="2931216" y="343"/>
              </a:cxn>
            </a:cxnLst>
            <a:rect l="txL" t="txT" r="txR" b="txB"/>
            <a:pathLst>
              <a:path w="377439" h="377440">
                <a:moveTo>
                  <a:pt x="185654" y="22"/>
                </a:moveTo>
                <a:cubicBezTo>
                  <a:pt x="198190" y="-169"/>
                  <a:pt x="210932" y="894"/>
                  <a:pt x="223731" y="3311"/>
                </a:cubicBezTo>
                <a:cubicBezTo>
                  <a:pt x="326130" y="22647"/>
                  <a:pt x="393465" y="121333"/>
                  <a:pt x="374129" y="223732"/>
                </a:cubicBezTo>
                <a:cubicBezTo>
                  <a:pt x="354793" y="326130"/>
                  <a:pt x="256107" y="393466"/>
                  <a:pt x="153708" y="374129"/>
                </a:cubicBezTo>
                <a:cubicBezTo>
                  <a:pt x="51310" y="354793"/>
                  <a:pt x="-16026" y="256107"/>
                  <a:pt x="3311" y="153709"/>
                </a:cubicBezTo>
                <a:cubicBezTo>
                  <a:pt x="20230" y="64110"/>
                  <a:pt x="97901" y="1356"/>
                  <a:pt x="185654" y="22"/>
                </a:cubicBezTo>
                <a:close/>
              </a:path>
            </a:pathLst>
          </a:custGeom>
          <a:solidFill>
            <a:srgbClr val="7F7F7F"/>
          </a:solidFill>
          <a:ln w="9525">
            <a:noFill/>
          </a:ln>
        </p:spPr>
        <p:txBody>
          <a:bodyPr lIns="0" tIns="0" rIns="0" bIns="0" anchor="ctr"/>
          <a:p>
            <a:pPr lvl="0" algn="ctr" eaLnBrk="1" hangingPunct="1">
              <a:buFont typeface="Arial" panose="020B0604020202020204" pitchFamily="34" charset="0"/>
              <a:buNone/>
            </a:pPr>
            <a:r>
              <a:rPr lang="en-US" altLang="zh-CN" sz="1500" b="1">
                <a:solidFill>
                  <a:schemeClr val="bg1"/>
                </a:solidFill>
                <a:latin typeface="微软雅黑" panose="020B0503020204020204" charset="-122"/>
                <a:ea typeface="微软雅黑" panose="020B0503020204020204" charset="-122"/>
              </a:rPr>
              <a:t>A</a:t>
            </a:r>
            <a:endParaRPr lang="zh-CN" altLang="en-US" sz="1500" b="1">
              <a:solidFill>
                <a:schemeClr val="bg1"/>
              </a:solidFill>
              <a:latin typeface="微软雅黑" panose="020B0503020204020204" charset="-122"/>
              <a:ea typeface="微软雅黑" panose="020B0503020204020204" charset="-122"/>
            </a:endParaRPr>
          </a:p>
        </p:txBody>
      </p:sp>
      <p:sp>
        <p:nvSpPr>
          <p:cNvPr id="5127" name="任意多边形 7"/>
          <p:cNvSpPr/>
          <p:nvPr/>
        </p:nvSpPr>
        <p:spPr>
          <a:xfrm rot="-1033766">
            <a:off x="4180285" y="2266950"/>
            <a:ext cx="350044" cy="350044"/>
          </a:xfrm>
          <a:custGeom>
            <a:avLst/>
            <a:gdLst>
              <a:gd name="txL" fmla="*/ 0 w 377439"/>
              <a:gd name="txT" fmla="*/ 0 h 377440"/>
              <a:gd name="txR" fmla="*/ 377439 w 377439"/>
              <a:gd name="txB" fmla="*/ 377440 h 377440"/>
            </a:gdLst>
            <a:ahLst/>
            <a:cxnLst>
              <a:cxn ang="0">
                <a:pos x="2931216" y="333"/>
              </a:cxn>
              <a:cxn ang="0">
                <a:pos x="3532406" y="52272"/>
              </a:cxn>
              <a:cxn ang="0">
                <a:pos x="5906969" y="3532277"/>
              </a:cxn>
              <a:cxn ang="0">
                <a:pos x="2426823" y="5906759"/>
              </a:cxn>
              <a:cxn ang="0">
                <a:pos x="52287" y="2426758"/>
              </a:cxn>
              <a:cxn ang="0">
                <a:pos x="2931216" y="333"/>
              </a:cxn>
            </a:cxnLst>
            <a:rect l="txL" t="txT" r="txR" b="txB"/>
            <a:pathLst>
              <a:path w="377439" h="377440">
                <a:moveTo>
                  <a:pt x="185654" y="21"/>
                </a:moveTo>
                <a:cubicBezTo>
                  <a:pt x="198190" y="-169"/>
                  <a:pt x="210932" y="894"/>
                  <a:pt x="223731" y="3311"/>
                </a:cubicBezTo>
                <a:cubicBezTo>
                  <a:pt x="326130" y="22647"/>
                  <a:pt x="393465" y="121333"/>
                  <a:pt x="374129" y="223731"/>
                </a:cubicBezTo>
                <a:cubicBezTo>
                  <a:pt x="354793" y="326130"/>
                  <a:pt x="256107" y="393466"/>
                  <a:pt x="153708" y="374129"/>
                </a:cubicBezTo>
                <a:cubicBezTo>
                  <a:pt x="51310" y="354793"/>
                  <a:pt x="-16026" y="256107"/>
                  <a:pt x="3311" y="153708"/>
                </a:cubicBezTo>
                <a:cubicBezTo>
                  <a:pt x="20230" y="64110"/>
                  <a:pt x="97901" y="1356"/>
                  <a:pt x="185654" y="21"/>
                </a:cubicBezTo>
                <a:close/>
              </a:path>
            </a:pathLst>
          </a:custGeom>
          <a:solidFill>
            <a:srgbClr val="7F7F7F"/>
          </a:solidFill>
          <a:ln w="9525">
            <a:noFill/>
          </a:ln>
        </p:spPr>
        <p:txBody>
          <a:bodyPr lIns="0" tIns="0" rIns="0" bIns="0" anchor="ctr"/>
          <a:p>
            <a:pPr lvl="0" algn="ctr" eaLnBrk="1" hangingPunct="1">
              <a:buFont typeface="Arial" panose="020B0604020202020204" pitchFamily="34" charset="0"/>
              <a:buNone/>
            </a:pPr>
            <a:r>
              <a:rPr lang="en-US" altLang="zh-CN" sz="1500" b="1">
                <a:solidFill>
                  <a:schemeClr val="bg1"/>
                </a:solidFill>
                <a:latin typeface="微软雅黑" panose="020B0503020204020204" charset="-122"/>
                <a:ea typeface="微软雅黑" panose="020B0503020204020204" charset="-122"/>
              </a:rPr>
              <a:t>B</a:t>
            </a:r>
            <a:endParaRPr lang="zh-CN" altLang="en-US" sz="1500" b="1">
              <a:solidFill>
                <a:schemeClr val="bg1"/>
              </a:solidFill>
              <a:latin typeface="微软雅黑" panose="020B0503020204020204" charset="-122"/>
              <a:ea typeface="微软雅黑" panose="020B0503020204020204" charset="-122"/>
            </a:endParaRPr>
          </a:p>
        </p:txBody>
      </p:sp>
      <p:sp>
        <p:nvSpPr>
          <p:cNvPr id="5128" name="任意多边形 8"/>
          <p:cNvSpPr/>
          <p:nvPr/>
        </p:nvSpPr>
        <p:spPr>
          <a:xfrm rot="-1036611">
            <a:off x="4391025" y="2889647"/>
            <a:ext cx="350044" cy="350044"/>
          </a:xfrm>
          <a:custGeom>
            <a:avLst/>
            <a:gdLst>
              <a:gd name="txL" fmla="*/ 0 w 377439"/>
              <a:gd name="txT" fmla="*/ 0 h 377440"/>
              <a:gd name="txR" fmla="*/ 377439 w 377439"/>
              <a:gd name="txB" fmla="*/ 377440 h 377440"/>
            </a:gdLst>
            <a:ahLst/>
            <a:cxnLst>
              <a:cxn ang="0">
                <a:pos x="2931216" y="343"/>
              </a:cxn>
              <a:cxn ang="0">
                <a:pos x="3532406" y="52272"/>
              </a:cxn>
              <a:cxn ang="0">
                <a:pos x="5906969" y="3532296"/>
              </a:cxn>
              <a:cxn ang="0">
                <a:pos x="2426823" y="5906786"/>
              </a:cxn>
              <a:cxn ang="0">
                <a:pos x="52287" y="2426759"/>
              </a:cxn>
              <a:cxn ang="0">
                <a:pos x="2931216" y="343"/>
              </a:cxn>
            </a:cxnLst>
            <a:rect l="txL" t="txT" r="txR" b="txB"/>
            <a:pathLst>
              <a:path w="377439" h="377440">
                <a:moveTo>
                  <a:pt x="185654" y="22"/>
                </a:moveTo>
                <a:cubicBezTo>
                  <a:pt x="198190" y="-169"/>
                  <a:pt x="210931" y="894"/>
                  <a:pt x="223731" y="3311"/>
                </a:cubicBezTo>
                <a:cubicBezTo>
                  <a:pt x="326130" y="22647"/>
                  <a:pt x="393465" y="121333"/>
                  <a:pt x="374129" y="223732"/>
                </a:cubicBezTo>
                <a:cubicBezTo>
                  <a:pt x="354793" y="326130"/>
                  <a:pt x="256107" y="393466"/>
                  <a:pt x="153708" y="374130"/>
                </a:cubicBezTo>
                <a:cubicBezTo>
                  <a:pt x="51310" y="354793"/>
                  <a:pt x="-16026" y="256107"/>
                  <a:pt x="3311" y="153709"/>
                </a:cubicBezTo>
                <a:cubicBezTo>
                  <a:pt x="20230" y="64110"/>
                  <a:pt x="97901" y="1356"/>
                  <a:pt x="185654" y="22"/>
                </a:cubicBezTo>
                <a:close/>
              </a:path>
            </a:pathLst>
          </a:custGeom>
          <a:solidFill>
            <a:srgbClr val="7F7F7F"/>
          </a:solidFill>
          <a:ln w="9525">
            <a:noFill/>
          </a:ln>
        </p:spPr>
        <p:txBody>
          <a:bodyPr lIns="0" tIns="0" rIns="0" bIns="0" anchor="ctr"/>
          <a:p>
            <a:pPr lvl="0" algn="ctr" eaLnBrk="1" hangingPunct="1">
              <a:buFont typeface="Arial" panose="020B0604020202020204" pitchFamily="34" charset="0"/>
              <a:buNone/>
            </a:pPr>
            <a:r>
              <a:rPr lang="en-US" altLang="zh-CN" sz="1500" b="1">
                <a:solidFill>
                  <a:schemeClr val="bg1"/>
                </a:solidFill>
                <a:latin typeface="微软雅黑" panose="020B0503020204020204" charset="-122"/>
                <a:ea typeface="微软雅黑" panose="020B0503020204020204" charset="-122"/>
              </a:rPr>
              <a:t>C</a:t>
            </a:r>
            <a:endParaRPr lang="zh-CN" altLang="en-US" sz="1500" b="1">
              <a:solidFill>
                <a:schemeClr val="bg1"/>
              </a:solidFill>
              <a:latin typeface="微软雅黑" panose="020B0503020204020204" charset="-122"/>
              <a:ea typeface="微软雅黑" panose="020B0503020204020204" charset="-122"/>
            </a:endParaRPr>
          </a:p>
        </p:txBody>
      </p:sp>
      <p:sp>
        <p:nvSpPr>
          <p:cNvPr id="5130" name="文本框 25"/>
          <p:cNvSpPr txBox="1"/>
          <p:nvPr/>
        </p:nvSpPr>
        <p:spPr>
          <a:xfrm rot="-1020000">
            <a:off x="3124200" y="546497"/>
            <a:ext cx="1270397" cy="417909"/>
          </a:xfrm>
          <a:prstGeom prst="rect">
            <a:avLst/>
          </a:prstGeom>
          <a:solidFill>
            <a:schemeClr val="bg1"/>
          </a:solidFill>
          <a:ln w="9525">
            <a:noFill/>
          </a:ln>
        </p:spPr>
        <p:txBody>
          <a:bodyPr anchor="ctr"/>
          <a:p>
            <a:pPr lvl="0" algn="ctr" eaLnBrk="1" hangingPunct="1">
              <a:buFont typeface="Arial" panose="020B0604020202020204" pitchFamily="34" charset="0"/>
              <a:buNone/>
            </a:pPr>
            <a:r>
              <a:rPr lang="zh-CN" altLang="en-US" sz="2400" b="1">
                <a:solidFill>
                  <a:srgbClr val="C00000"/>
                </a:solidFill>
                <a:latin typeface="微软雅黑" panose="020B0503020204020204" charset="-122"/>
                <a:ea typeface="微软雅黑" panose="020B0503020204020204" charset="-122"/>
              </a:rPr>
              <a:t>目 录</a:t>
            </a:r>
            <a:endParaRPr lang="zh-CN" altLang="en-US" sz="2400" b="1">
              <a:solidFill>
                <a:srgbClr val="C00000"/>
              </a:solidFill>
              <a:latin typeface="微软雅黑" panose="020B0503020204020204" charset="-122"/>
              <a:ea typeface="微软雅黑" panose="020B0503020204020204" charset="-122"/>
            </a:endParaRPr>
          </a:p>
        </p:txBody>
      </p:sp>
      <p:sp>
        <p:nvSpPr>
          <p:cNvPr id="5131" name="文本框 26"/>
          <p:cNvSpPr txBox="1"/>
          <p:nvPr/>
        </p:nvSpPr>
        <p:spPr>
          <a:xfrm rot="-1020000">
            <a:off x="3223022" y="902494"/>
            <a:ext cx="1270397" cy="244079"/>
          </a:xfrm>
          <a:prstGeom prst="rect">
            <a:avLst/>
          </a:prstGeom>
          <a:solidFill>
            <a:schemeClr val="bg1"/>
          </a:solidFill>
          <a:ln w="9525">
            <a:noFill/>
          </a:ln>
        </p:spPr>
        <p:txBody>
          <a:bodyPr anchor="ctr"/>
          <a:p>
            <a:pPr lvl="0" algn="ctr" eaLnBrk="1" hangingPunct="1">
              <a:buFont typeface="Arial" panose="020B0604020202020204" pitchFamily="34" charset="0"/>
              <a:buNone/>
            </a:pPr>
            <a:r>
              <a:rPr lang="en-US" altLang="zh-CN" sz="1275">
                <a:solidFill>
                  <a:srgbClr val="C00000"/>
                </a:solidFill>
                <a:latin typeface="华文细黑" pitchFamily="2" charset="-122"/>
                <a:ea typeface="华文细黑" pitchFamily="2" charset="-122"/>
              </a:rPr>
              <a:t>CONTENT</a:t>
            </a:r>
            <a:endParaRPr lang="zh-CN" altLang="en-US" sz="1275">
              <a:solidFill>
                <a:srgbClr val="C00000"/>
              </a:solidFill>
              <a:latin typeface="华文细黑" pitchFamily="2" charset="-122"/>
              <a:ea typeface="华文细黑" pitchFamily="2" charset="-122"/>
            </a:endParaRPr>
          </a:p>
        </p:txBody>
      </p:sp>
      <p:sp>
        <p:nvSpPr>
          <p:cNvPr id="3" name="矩形 4"/>
          <p:cNvSpPr/>
          <p:nvPr/>
        </p:nvSpPr>
        <p:spPr>
          <a:xfrm rot="-1039512">
            <a:off x="4802664" y="3209290"/>
            <a:ext cx="2176939" cy="311944"/>
          </a:xfrm>
          <a:prstGeom prst="rect">
            <a:avLst/>
          </a:prstGeom>
          <a:solidFill>
            <a:srgbClr val="E6E6E6"/>
          </a:solidFill>
          <a:ln w="9525">
            <a:noFill/>
          </a:ln>
        </p:spPr>
        <p:txBody>
          <a:bodyPr anchor="ctr"/>
          <a:p>
            <a:pPr lvl="0" algn="ctr" eaLnBrk="1" hangingPunct="1">
              <a:buFont typeface="Arial" panose="020B0604020202020204" pitchFamily="34" charset="0"/>
              <a:buNone/>
            </a:pPr>
            <a:r>
              <a:rPr lang="zh-CN" altLang="en-US" sz="1200">
                <a:solidFill>
                  <a:srgbClr val="C00000"/>
                </a:solidFill>
                <a:latin typeface="Arial Narrow" pitchFamily="34" charset="0"/>
                <a:ea typeface="微软雅黑" panose="020B0503020204020204" charset="-122"/>
              </a:rPr>
              <a:t>改进方案</a:t>
            </a:r>
            <a:endParaRPr lang="zh-CN" altLang="en-US" sz="1200">
              <a:solidFill>
                <a:srgbClr val="C00000"/>
              </a:solidFill>
              <a:latin typeface="Arial Narrow" pitchFamily="34" charset="0"/>
              <a:ea typeface="微软雅黑" panose="020B0503020204020204" charset="-122"/>
            </a:endParaRPr>
          </a:p>
        </p:txBody>
      </p:sp>
      <p:sp>
        <p:nvSpPr>
          <p:cNvPr id="2" name="任意多边形 8"/>
          <p:cNvSpPr/>
          <p:nvPr/>
        </p:nvSpPr>
        <p:spPr>
          <a:xfrm rot="-1036611">
            <a:off x="4591526" y="3519250"/>
            <a:ext cx="350044" cy="350044"/>
          </a:xfrm>
          <a:custGeom>
            <a:avLst/>
            <a:gdLst>
              <a:gd name="txL" fmla="*/ 0 w 377439"/>
              <a:gd name="txT" fmla="*/ 0 h 377440"/>
              <a:gd name="txR" fmla="*/ 377439 w 377439"/>
              <a:gd name="txB" fmla="*/ 377440 h 377440"/>
            </a:gdLst>
            <a:ahLst/>
            <a:cxnLst>
              <a:cxn ang="0">
                <a:pos x="2931216" y="343"/>
              </a:cxn>
              <a:cxn ang="0">
                <a:pos x="3532406" y="52272"/>
              </a:cxn>
              <a:cxn ang="0">
                <a:pos x="5906969" y="3532296"/>
              </a:cxn>
              <a:cxn ang="0">
                <a:pos x="2426823" y="5906786"/>
              </a:cxn>
              <a:cxn ang="0">
                <a:pos x="52287" y="2426759"/>
              </a:cxn>
              <a:cxn ang="0">
                <a:pos x="2931216" y="343"/>
              </a:cxn>
            </a:cxnLst>
            <a:rect l="txL" t="txT" r="txR" b="txB"/>
            <a:pathLst>
              <a:path w="377439" h="377440">
                <a:moveTo>
                  <a:pt x="185654" y="22"/>
                </a:moveTo>
                <a:cubicBezTo>
                  <a:pt x="198190" y="-169"/>
                  <a:pt x="210931" y="894"/>
                  <a:pt x="223731" y="3311"/>
                </a:cubicBezTo>
                <a:cubicBezTo>
                  <a:pt x="326130" y="22647"/>
                  <a:pt x="393465" y="121333"/>
                  <a:pt x="374129" y="223732"/>
                </a:cubicBezTo>
                <a:cubicBezTo>
                  <a:pt x="354793" y="326130"/>
                  <a:pt x="256107" y="393466"/>
                  <a:pt x="153708" y="374130"/>
                </a:cubicBezTo>
                <a:cubicBezTo>
                  <a:pt x="51310" y="354793"/>
                  <a:pt x="-16026" y="256107"/>
                  <a:pt x="3311" y="153709"/>
                </a:cubicBezTo>
                <a:cubicBezTo>
                  <a:pt x="20230" y="64110"/>
                  <a:pt x="97901" y="1356"/>
                  <a:pt x="185654" y="22"/>
                </a:cubicBezTo>
                <a:close/>
              </a:path>
            </a:pathLst>
          </a:custGeom>
          <a:solidFill>
            <a:srgbClr val="7F7F7F"/>
          </a:solidFill>
          <a:ln w="9525">
            <a:noFill/>
          </a:ln>
        </p:spPr>
        <p:txBody>
          <a:bodyPr lIns="0" tIns="0" rIns="0" bIns="0" anchor="ctr"/>
          <a:p>
            <a:pPr lvl="0" algn="ctr" eaLnBrk="1" hangingPunct="1">
              <a:buFont typeface="Arial" panose="020B0604020202020204" pitchFamily="34" charset="0"/>
              <a:buNone/>
            </a:pPr>
            <a:r>
              <a:rPr lang="en-US" altLang="zh-CN" sz="1500" b="1">
                <a:solidFill>
                  <a:schemeClr val="bg1"/>
                </a:solidFill>
                <a:latin typeface="微软雅黑" panose="020B0503020204020204" charset="-122"/>
                <a:ea typeface="微软雅黑" panose="020B0503020204020204" charset="-122"/>
              </a:rPr>
              <a:t>D</a:t>
            </a:r>
            <a:endParaRPr lang="en-US" altLang="zh-CN" sz="1500" b="1">
              <a:solidFill>
                <a:schemeClr val="bg1"/>
              </a:solidFill>
              <a:latin typeface="微软雅黑" panose="020B0503020204020204" charset="-122"/>
              <a:ea typeface="微软雅黑" panose="020B0503020204020204" charset="-122"/>
            </a:endParaRPr>
          </a:p>
        </p:txBody>
      </p:sp>
      <p:sp>
        <p:nvSpPr>
          <p:cNvPr id="4" name="矩形 2"/>
          <p:cNvSpPr/>
          <p:nvPr/>
        </p:nvSpPr>
        <p:spPr>
          <a:xfrm rot="-1039512">
            <a:off x="2373392" y="1960484"/>
            <a:ext cx="1753790" cy="277415"/>
          </a:xfrm>
          <a:prstGeom prst="rect">
            <a:avLst/>
          </a:prstGeom>
          <a:solidFill>
            <a:srgbClr val="E6E6E6"/>
          </a:solidFill>
          <a:ln w="9525">
            <a:noFill/>
          </a:ln>
        </p:spPr>
        <p:txBody>
          <a:bodyPr anchor="ctr"/>
          <a:p>
            <a:pPr lvl="0" algn="ctr" eaLnBrk="1" hangingPunct="1">
              <a:buFont typeface="Arial" panose="020B0604020202020204" pitchFamily="34" charset="0"/>
              <a:buNone/>
            </a:pPr>
            <a:r>
              <a:rPr lang="en-US" altLang="zh-CN" sz="1200">
                <a:solidFill>
                  <a:srgbClr val="C00000"/>
                </a:solidFill>
                <a:latin typeface="Arial Narrow" pitchFamily="34" charset="0"/>
                <a:ea typeface="微软雅黑" panose="020B0503020204020204" charset="-122"/>
              </a:rPr>
              <a:t> </a:t>
            </a:r>
            <a:r>
              <a:rPr lang="zh-CN" altLang="en-US" sz="1200">
                <a:solidFill>
                  <a:srgbClr val="C00000"/>
                </a:solidFill>
                <a:latin typeface="Arial Narrow" pitchFamily="34" charset="0"/>
                <a:ea typeface="微软雅黑" panose="020B0503020204020204" charset="-122"/>
              </a:rPr>
              <a:t>创意来源及应用现状</a:t>
            </a:r>
            <a:endParaRPr lang="zh-CN" altLang="en-US" sz="1200">
              <a:solidFill>
                <a:srgbClr val="C00000"/>
              </a:solidFill>
              <a:latin typeface="Arial Narrow" pitchFamily="34" charset="0"/>
              <a:ea typeface="微软雅黑" panose="020B0503020204020204" charset="-122"/>
            </a:endParaRPr>
          </a:p>
        </p:txBody>
      </p:sp>
      <p:sp>
        <p:nvSpPr>
          <p:cNvPr id="6" name="任意多边形 6"/>
          <p:cNvSpPr/>
          <p:nvPr/>
        </p:nvSpPr>
        <p:spPr>
          <a:xfrm rot="-874406">
            <a:off x="3965258" y="1654731"/>
            <a:ext cx="350044" cy="350044"/>
          </a:xfrm>
          <a:custGeom>
            <a:avLst/>
            <a:gdLst>
              <a:gd name="txL" fmla="*/ 0 w 377439"/>
              <a:gd name="txT" fmla="*/ 0 h 377440"/>
              <a:gd name="txR" fmla="*/ 377439 w 377439"/>
              <a:gd name="txB" fmla="*/ 377440 h 377440"/>
            </a:gdLst>
            <a:ahLst/>
            <a:cxnLst>
              <a:cxn ang="0">
                <a:pos x="2931216" y="343"/>
              </a:cxn>
              <a:cxn ang="0">
                <a:pos x="3532406" y="52272"/>
              </a:cxn>
              <a:cxn ang="0">
                <a:pos x="5906969" y="3532296"/>
              </a:cxn>
              <a:cxn ang="0">
                <a:pos x="2426823" y="5906759"/>
              </a:cxn>
              <a:cxn ang="0">
                <a:pos x="52287" y="2426759"/>
              </a:cxn>
              <a:cxn ang="0">
                <a:pos x="2931216" y="343"/>
              </a:cxn>
            </a:cxnLst>
            <a:rect l="txL" t="txT" r="txR" b="txB"/>
            <a:pathLst>
              <a:path w="377439" h="377440">
                <a:moveTo>
                  <a:pt x="185654" y="22"/>
                </a:moveTo>
                <a:cubicBezTo>
                  <a:pt x="198190" y="-169"/>
                  <a:pt x="210932" y="894"/>
                  <a:pt x="223731" y="3311"/>
                </a:cubicBezTo>
                <a:cubicBezTo>
                  <a:pt x="326130" y="22647"/>
                  <a:pt x="393465" y="121333"/>
                  <a:pt x="374129" y="223732"/>
                </a:cubicBezTo>
                <a:cubicBezTo>
                  <a:pt x="354793" y="326130"/>
                  <a:pt x="256107" y="393466"/>
                  <a:pt x="153708" y="374129"/>
                </a:cubicBezTo>
                <a:cubicBezTo>
                  <a:pt x="51310" y="354793"/>
                  <a:pt x="-16026" y="256107"/>
                  <a:pt x="3311" y="153709"/>
                </a:cubicBezTo>
                <a:cubicBezTo>
                  <a:pt x="20230" y="64110"/>
                  <a:pt x="97901" y="1356"/>
                  <a:pt x="185654" y="22"/>
                </a:cubicBezTo>
                <a:close/>
              </a:path>
            </a:pathLst>
          </a:custGeom>
          <a:solidFill>
            <a:srgbClr val="7F7F7F"/>
          </a:solidFill>
          <a:ln w="9525">
            <a:noFill/>
          </a:ln>
        </p:spPr>
        <p:txBody>
          <a:bodyPr lIns="0" tIns="0" rIns="0" bIns="0" anchor="ctr"/>
          <a:p>
            <a:pPr lvl="0" algn="ctr" eaLnBrk="1" hangingPunct="1">
              <a:buFont typeface="Arial" panose="020B0604020202020204" pitchFamily="34" charset="0"/>
              <a:buNone/>
            </a:pPr>
            <a:r>
              <a:rPr lang="en-US" altLang="zh-CN" sz="1500" b="1">
                <a:solidFill>
                  <a:schemeClr val="bg1"/>
                </a:solidFill>
                <a:latin typeface="微软雅黑" panose="020B0503020204020204" charset="-122"/>
                <a:ea typeface="微软雅黑" panose="020B0503020204020204" charset="-122"/>
              </a:rPr>
              <a:t>A</a:t>
            </a:r>
            <a:endParaRPr lang="zh-CN" altLang="en-US" sz="1500" b="1">
              <a:solidFill>
                <a:schemeClr val="bg1"/>
              </a:solidFill>
              <a:latin typeface="微软雅黑" panose="020B0503020204020204" charset="-122"/>
              <a:ea typeface="微软雅黑" panose="020B0503020204020204" charset="-122"/>
            </a:endParaRPr>
          </a:p>
        </p:txBody>
      </p:sp>
      <p:sp>
        <p:nvSpPr>
          <p:cNvPr id="7" name="任意多边形 8"/>
          <p:cNvSpPr/>
          <p:nvPr/>
        </p:nvSpPr>
        <p:spPr>
          <a:xfrm rot="-1036611">
            <a:off x="4391501" y="2900125"/>
            <a:ext cx="350044" cy="350044"/>
          </a:xfrm>
          <a:custGeom>
            <a:avLst/>
            <a:gdLst>
              <a:gd name="txL" fmla="*/ 0 w 377439"/>
              <a:gd name="txT" fmla="*/ 0 h 377440"/>
              <a:gd name="txR" fmla="*/ 377439 w 377439"/>
              <a:gd name="txB" fmla="*/ 377440 h 377440"/>
            </a:gdLst>
            <a:ahLst/>
            <a:cxnLst>
              <a:cxn ang="0">
                <a:pos x="2931216" y="343"/>
              </a:cxn>
              <a:cxn ang="0">
                <a:pos x="3532406" y="52272"/>
              </a:cxn>
              <a:cxn ang="0">
                <a:pos x="5906969" y="3532296"/>
              </a:cxn>
              <a:cxn ang="0">
                <a:pos x="2426823" y="5906786"/>
              </a:cxn>
              <a:cxn ang="0">
                <a:pos x="52287" y="2426759"/>
              </a:cxn>
              <a:cxn ang="0">
                <a:pos x="2931216" y="343"/>
              </a:cxn>
            </a:cxnLst>
            <a:rect l="txL" t="txT" r="txR" b="txB"/>
            <a:pathLst>
              <a:path w="377439" h="377440">
                <a:moveTo>
                  <a:pt x="185654" y="22"/>
                </a:moveTo>
                <a:cubicBezTo>
                  <a:pt x="198190" y="-169"/>
                  <a:pt x="210931" y="894"/>
                  <a:pt x="223731" y="3311"/>
                </a:cubicBezTo>
                <a:cubicBezTo>
                  <a:pt x="326130" y="22647"/>
                  <a:pt x="393465" y="121333"/>
                  <a:pt x="374129" y="223732"/>
                </a:cubicBezTo>
                <a:cubicBezTo>
                  <a:pt x="354793" y="326130"/>
                  <a:pt x="256107" y="393466"/>
                  <a:pt x="153708" y="374130"/>
                </a:cubicBezTo>
                <a:cubicBezTo>
                  <a:pt x="51310" y="354793"/>
                  <a:pt x="-16026" y="256107"/>
                  <a:pt x="3311" y="153709"/>
                </a:cubicBezTo>
                <a:cubicBezTo>
                  <a:pt x="20230" y="64110"/>
                  <a:pt x="97901" y="1356"/>
                  <a:pt x="185654" y="22"/>
                </a:cubicBezTo>
                <a:close/>
              </a:path>
            </a:pathLst>
          </a:custGeom>
          <a:solidFill>
            <a:srgbClr val="7F7F7F"/>
          </a:solidFill>
          <a:ln w="9525">
            <a:noFill/>
          </a:ln>
        </p:spPr>
        <p:txBody>
          <a:bodyPr lIns="0" tIns="0" rIns="0" bIns="0" anchor="ctr"/>
          <a:p>
            <a:pPr lvl="0" algn="ctr" eaLnBrk="1" hangingPunct="1">
              <a:buFont typeface="Arial" panose="020B0604020202020204" pitchFamily="34" charset="0"/>
              <a:buNone/>
            </a:pPr>
            <a:r>
              <a:rPr lang="en-US" altLang="zh-CN" sz="1500" b="1">
                <a:solidFill>
                  <a:schemeClr val="bg1"/>
                </a:solidFill>
                <a:latin typeface="微软雅黑" panose="020B0503020204020204" charset="-122"/>
                <a:ea typeface="微软雅黑" panose="020B0503020204020204" charset="-122"/>
              </a:rPr>
              <a:t>C</a:t>
            </a:r>
            <a:endParaRPr lang="zh-CN" altLang="en-US" sz="1500" b="1">
              <a:solidFill>
                <a:schemeClr val="bg1"/>
              </a:solidFill>
              <a:latin typeface="微软雅黑" panose="020B0503020204020204" charset="-122"/>
              <a:ea typeface="微软雅黑" panose="020B0503020204020204" charset="-122"/>
            </a:endParaRPr>
          </a:p>
        </p:txBody>
      </p:sp>
      <p:sp>
        <p:nvSpPr>
          <p:cNvPr id="8" name="文本框 25"/>
          <p:cNvSpPr txBox="1"/>
          <p:nvPr/>
        </p:nvSpPr>
        <p:spPr>
          <a:xfrm rot="-1020000">
            <a:off x="3124676" y="556975"/>
            <a:ext cx="1270397" cy="417909"/>
          </a:xfrm>
          <a:prstGeom prst="rect">
            <a:avLst/>
          </a:prstGeom>
          <a:solidFill>
            <a:schemeClr val="bg1"/>
          </a:solidFill>
          <a:ln w="9525">
            <a:noFill/>
          </a:ln>
        </p:spPr>
        <p:txBody>
          <a:bodyPr anchor="ctr"/>
          <a:p>
            <a:pPr lvl="0" algn="ctr" eaLnBrk="1" hangingPunct="1">
              <a:buFont typeface="Arial" panose="020B0604020202020204" pitchFamily="34" charset="0"/>
              <a:buNone/>
            </a:pPr>
            <a:r>
              <a:rPr lang="zh-CN" altLang="en-US" sz="2400" b="1">
                <a:solidFill>
                  <a:srgbClr val="C00000"/>
                </a:solidFill>
                <a:latin typeface="微软雅黑" panose="020B0503020204020204" charset="-122"/>
                <a:ea typeface="微软雅黑" panose="020B0503020204020204" charset="-122"/>
              </a:rPr>
              <a:t>目 录</a:t>
            </a:r>
            <a:endParaRPr lang="zh-CN" altLang="en-US" sz="2400" b="1">
              <a:solidFill>
                <a:srgbClr val="C00000"/>
              </a:solidFill>
              <a:latin typeface="微软雅黑" panose="020B0503020204020204" charset="-122"/>
              <a:ea typeface="微软雅黑" panose="020B0503020204020204" charset="-122"/>
            </a:endParaRPr>
          </a:p>
        </p:txBody>
      </p:sp>
      <p:sp>
        <p:nvSpPr>
          <p:cNvPr id="9" name="文本框 26"/>
          <p:cNvSpPr txBox="1"/>
          <p:nvPr/>
        </p:nvSpPr>
        <p:spPr>
          <a:xfrm rot="-1020000">
            <a:off x="3223499" y="912971"/>
            <a:ext cx="1270397" cy="244079"/>
          </a:xfrm>
          <a:prstGeom prst="rect">
            <a:avLst/>
          </a:prstGeom>
          <a:solidFill>
            <a:schemeClr val="bg1"/>
          </a:solidFill>
          <a:ln w="9525">
            <a:noFill/>
          </a:ln>
        </p:spPr>
        <p:txBody>
          <a:bodyPr anchor="ctr"/>
          <a:p>
            <a:pPr lvl="0" algn="ctr" eaLnBrk="1" hangingPunct="1">
              <a:buFont typeface="Arial" panose="020B0604020202020204" pitchFamily="34" charset="0"/>
              <a:buNone/>
            </a:pPr>
            <a:r>
              <a:rPr lang="en-US" altLang="zh-CN" sz="1275">
                <a:solidFill>
                  <a:srgbClr val="C00000"/>
                </a:solidFill>
                <a:latin typeface="华文细黑" pitchFamily="2" charset="-122"/>
                <a:ea typeface="华文细黑" pitchFamily="2" charset="-122"/>
              </a:rPr>
              <a:t>CONTENT</a:t>
            </a:r>
            <a:endParaRPr lang="zh-CN" altLang="en-US" sz="1275">
              <a:solidFill>
                <a:srgbClr val="C00000"/>
              </a:solidFill>
              <a:latin typeface="华文细黑" pitchFamily="2" charset="-122"/>
              <a:ea typeface="华文细黑" pitchFamily="2" charset="-122"/>
            </a:endParaRPr>
          </a:p>
        </p:txBody>
      </p:sp>
    </p:spTree>
  </p:cSld>
  <p:clrMapOvr>
    <a:masterClrMapping/>
  </p:clrMapOvr>
  <p:transition spd="slow">
    <p:split orient="vert"/>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pic>
        <p:nvPicPr>
          <p:cNvPr id="5" name="图片 4" descr="C:\Users\hejingjing\Desktop\feiyan_副本.pngfeiyan_副本"/>
          <p:cNvPicPr>
            <a:picLocks noChangeAspect="1"/>
          </p:cNvPicPr>
          <p:nvPr/>
        </p:nvPicPr>
        <p:blipFill>
          <a:blip r:embed="rId1"/>
          <a:srcRect/>
          <a:stretch>
            <a:fillRect/>
          </a:stretch>
        </p:blipFill>
        <p:spPr>
          <a:xfrm>
            <a:off x="4255135" y="1627188"/>
            <a:ext cx="640715" cy="572770"/>
          </a:xfrm>
          <a:prstGeom prst="rect">
            <a:avLst/>
          </a:prstGeom>
          <a:effectLst/>
        </p:spPr>
      </p:pic>
      <p:sp>
        <p:nvSpPr>
          <p:cNvPr id="8" name="文本框 7"/>
          <p:cNvSpPr txBox="1"/>
          <p:nvPr/>
        </p:nvSpPr>
        <p:spPr>
          <a:xfrm>
            <a:off x="1424758" y="2460625"/>
            <a:ext cx="6362700" cy="384810"/>
          </a:xfrm>
          <a:prstGeom prst="rect">
            <a:avLst/>
          </a:prstGeom>
          <a:noFill/>
        </p:spPr>
        <p:txBody>
          <a:bodyPr wrap="square" rtlCol="0">
            <a:spAutoFit/>
          </a:bodyPr>
          <a:lstStyle/>
          <a:p>
            <a:pPr algn="ctr"/>
            <a:r>
              <a:rPr kumimoji="1" lang="en-US" altLang="zh-CN" dirty="0">
                <a:solidFill>
                  <a:schemeClr val="bg1">
                    <a:lumMod val="85000"/>
                  </a:schemeClr>
                </a:solidFill>
                <a:latin typeface="微软雅黑" panose="020B0503020204020204" charset="-122"/>
                <a:ea typeface="微软雅黑" panose="020B0503020204020204" charset="-122"/>
                <a:cs typeface="DFTsaiW3-B5"/>
              </a:rPr>
              <a:t>Thank You</a:t>
            </a:r>
            <a:endParaRPr kumimoji="1" lang="zh-CN" altLang="en-US" dirty="0">
              <a:solidFill>
                <a:schemeClr val="bg1">
                  <a:lumMod val="85000"/>
                </a:schemeClr>
              </a:solidFill>
              <a:latin typeface="微软雅黑" panose="020B0503020204020204" charset="-122"/>
              <a:ea typeface="微软雅黑" panose="020B0503020204020204" charset="-122"/>
              <a:cs typeface="DFTsaiW3-B5"/>
            </a:endParaRPr>
          </a:p>
        </p:txBody>
      </p:sp>
    </p:spTree>
  </p:cSld>
  <p:clrMapOvr>
    <a:masterClrMapping/>
  </p:clrMapOvr>
  <p:transition spd="slow">
    <p:wip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1" cstate="email"/>
          <a:srcRect/>
          <a:stretch>
            <a:fillRect/>
          </a:stretch>
        </p:blipFill>
        <p:spPr>
          <a:xfrm>
            <a:off x="-129540" y="-306705"/>
            <a:ext cx="9813925" cy="7436485"/>
          </a:xfrm>
          <a:prstGeom prst="rect">
            <a:avLst/>
          </a:prstGeom>
          <a:ln w="76200" cmpd="sng">
            <a:solidFill>
              <a:schemeClr val="tx1">
                <a:lumMod val="75000"/>
                <a:lumOff val="25000"/>
              </a:schemeClr>
            </a:solidFill>
          </a:ln>
        </p:spPr>
      </p:pic>
      <p:sp>
        <p:nvSpPr>
          <p:cNvPr id="10" name="矩形 9"/>
          <p:cNvSpPr/>
          <p:nvPr/>
        </p:nvSpPr>
        <p:spPr>
          <a:xfrm>
            <a:off x="-405130" y="-513080"/>
            <a:ext cx="10089515" cy="8023225"/>
          </a:xfrm>
          <a:prstGeom prst="rect">
            <a:avLst/>
          </a:prstGeom>
          <a:gradFill>
            <a:gsLst>
              <a:gs pos="95000">
                <a:schemeClr val="tx1">
                  <a:lumMod val="95000"/>
                  <a:lumOff val="5000"/>
                  <a:alpha val="78000"/>
                </a:schemeClr>
              </a:gs>
              <a:gs pos="0">
                <a:schemeClr val="tx1">
                  <a:lumMod val="65000"/>
                  <a:lumOff val="35000"/>
                  <a:alpha val="84000"/>
                </a:schemeClr>
              </a:gs>
            </a:gsLst>
            <a:lin ang="0" scaled="0"/>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p>
        </p:txBody>
      </p:sp>
      <p:sp>
        <p:nvSpPr>
          <p:cNvPr id="7169" name="文本框 18"/>
          <p:cNvSpPr txBox="1"/>
          <p:nvPr/>
        </p:nvSpPr>
        <p:spPr>
          <a:xfrm>
            <a:off x="3004820" y="2757805"/>
            <a:ext cx="2994025" cy="417830"/>
          </a:xfrm>
          <a:prstGeom prst="rect">
            <a:avLst/>
          </a:prstGeom>
          <a:noFill/>
          <a:ln w="9525">
            <a:noFill/>
          </a:ln>
        </p:spPr>
        <p:txBody>
          <a:bodyPr wrap="square" anchor="t">
            <a:spAutoFit/>
          </a:bodyPr>
          <a:p>
            <a:pPr lvl="0" algn="ctr" eaLnBrk="1" hangingPunct="1">
              <a:buFont typeface="Arial" panose="020B0604020202020204" pitchFamily="34" charset="0"/>
              <a:buNone/>
            </a:pPr>
            <a:r>
              <a:rPr lang="zh-CN" altLang="en-US" sz="2000">
                <a:solidFill>
                  <a:schemeClr val="bg2"/>
                </a:solidFill>
                <a:latin typeface="微软雅黑" panose="020B0503020204020204" charset="-122"/>
                <a:ea typeface="微软雅黑" panose="020B0503020204020204" charset="-122"/>
              </a:rPr>
              <a:t>创意来源及应用现状</a:t>
            </a:r>
            <a:endParaRPr lang="zh-CN" altLang="en-US" sz="2000">
              <a:solidFill>
                <a:schemeClr val="bg2"/>
              </a:solidFill>
              <a:latin typeface="微软雅黑" panose="020B0503020204020204" charset="-122"/>
              <a:ea typeface="微软雅黑" panose="020B0503020204020204" charset="-122"/>
            </a:endParaRPr>
          </a:p>
        </p:txBody>
      </p:sp>
      <p:sp>
        <p:nvSpPr>
          <p:cNvPr id="7170" name="矩形 1"/>
          <p:cNvSpPr/>
          <p:nvPr/>
        </p:nvSpPr>
        <p:spPr>
          <a:xfrm>
            <a:off x="3522663" y="1630680"/>
            <a:ext cx="1931987" cy="1004888"/>
          </a:xfrm>
          <a:prstGeom prst="rect">
            <a:avLst/>
          </a:prstGeom>
          <a:noFill/>
          <a:ln w="12700" cap="flat" cmpd="sng">
            <a:solidFill>
              <a:schemeClr val="bg1"/>
            </a:solidFill>
            <a:prstDash val="solid"/>
            <a:miter/>
            <a:headEnd type="none" w="med" len="med"/>
            <a:tailEnd type="none" w="med" len="med"/>
          </a:ln>
        </p:spPr>
        <p:txBody>
          <a:bodyPr anchor="ctr"/>
          <a:p>
            <a:pPr lvl="0" algn="ctr" eaLnBrk="1" hangingPunct="1">
              <a:buFont typeface="Arial" panose="020B0604020202020204" pitchFamily="34" charset="0"/>
              <a:buNone/>
            </a:pPr>
            <a:endParaRPr lang="zh-CN" altLang="en-US">
              <a:solidFill>
                <a:srgbClr val="FFFFFF"/>
              </a:solidFill>
              <a:latin typeface="Calibri" panose="020F0502020204030204" pitchFamily="34" charset="0"/>
              <a:ea typeface="宋体" panose="02010600030101010101" pitchFamily="2" charset="-122"/>
            </a:endParaRPr>
          </a:p>
        </p:txBody>
      </p:sp>
      <p:sp>
        <p:nvSpPr>
          <p:cNvPr id="7171" name="文本框 2"/>
          <p:cNvSpPr txBox="1"/>
          <p:nvPr/>
        </p:nvSpPr>
        <p:spPr>
          <a:xfrm>
            <a:off x="3544888" y="1752918"/>
            <a:ext cx="1978025" cy="830262"/>
          </a:xfrm>
          <a:prstGeom prst="rect">
            <a:avLst/>
          </a:prstGeom>
          <a:noFill/>
          <a:ln w="9525">
            <a:noFill/>
          </a:ln>
          <a:effectLst>
            <a:outerShdw blurRad="50800" dist="38100" dir="5400000" algn="t" rotWithShape="0">
              <a:schemeClr val="bg1">
                <a:alpha val="40000"/>
              </a:schemeClr>
            </a:outerShdw>
          </a:effectLst>
        </p:spPr>
        <p:txBody>
          <a:bodyPr anchor="t">
            <a:spAutoFit/>
          </a:bodyPr>
          <a:p>
            <a:pPr lvl="0" eaLnBrk="1" hangingPunct="1">
              <a:buFont typeface="Arial" panose="020B0604020202020204" pitchFamily="34" charset="0"/>
              <a:buNone/>
            </a:pPr>
            <a:r>
              <a:rPr lang="en-US" altLang="zh-CN" sz="4800">
                <a:solidFill>
                  <a:schemeClr val="bg2"/>
                </a:solidFill>
                <a:effectLst>
                  <a:outerShdw blurRad="38100" dist="38100" dir="2700000" algn="tl">
                    <a:srgbClr val="000000">
                      <a:alpha val="43137"/>
                    </a:srgbClr>
                  </a:outerShdw>
                </a:effectLst>
                <a:latin typeface="微软雅黑" panose="020B0503020204020204" charset="-122"/>
                <a:ea typeface="微软雅黑" panose="020B0503020204020204" charset="-122"/>
              </a:rPr>
              <a:t>Part 1</a:t>
            </a:r>
            <a:endParaRPr lang="en-US" altLang="zh-CN" sz="4800">
              <a:solidFill>
                <a:schemeClr val="bg2"/>
              </a:solidFill>
              <a:effectLst>
                <a:outerShdw blurRad="38100" dist="38100" dir="2700000" algn="tl">
                  <a:srgbClr val="000000">
                    <a:alpha val="43137"/>
                  </a:srgbClr>
                </a:outerShdw>
              </a:effectLst>
              <a:latin typeface="微软雅黑" panose="020B0503020204020204" charset="-122"/>
              <a:ea typeface="微软雅黑" panose="020B0503020204020204" charset="-122"/>
            </a:endParaRPr>
          </a:p>
        </p:txBody>
      </p:sp>
    </p:spTree>
  </p:cSld>
  <p:clrMapOvr>
    <a:masterClrMapping/>
  </p:clrMapOvr>
  <p:transition spd="slow">
    <p:wip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1" cstate="email"/>
          <a:srcRect/>
          <a:stretch>
            <a:fillRect/>
          </a:stretch>
        </p:blipFill>
        <p:spPr>
          <a:xfrm>
            <a:off x="10160" y="-275590"/>
            <a:ext cx="9623425" cy="5410200"/>
          </a:xfrm>
          <a:prstGeom prst="rect">
            <a:avLst/>
          </a:prstGeom>
          <a:ln w="76200" cmpd="sng">
            <a:solidFill>
              <a:schemeClr val="tx1">
                <a:lumMod val="75000"/>
                <a:lumOff val="25000"/>
              </a:schemeClr>
            </a:solidFill>
          </a:ln>
        </p:spPr>
      </p:pic>
      <p:sp>
        <p:nvSpPr>
          <p:cNvPr id="10" name="矩形 9"/>
          <p:cNvSpPr/>
          <p:nvPr/>
        </p:nvSpPr>
        <p:spPr>
          <a:xfrm>
            <a:off x="10160" y="-397510"/>
            <a:ext cx="9836150" cy="5653405"/>
          </a:xfrm>
          <a:prstGeom prst="rect">
            <a:avLst/>
          </a:prstGeom>
          <a:gradFill>
            <a:gsLst>
              <a:gs pos="95000">
                <a:schemeClr val="tx1">
                  <a:lumMod val="95000"/>
                  <a:lumOff val="5000"/>
                  <a:alpha val="78000"/>
                </a:schemeClr>
              </a:gs>
              <a:gs pos="0">
                <a:schemeClr val="tx1">
                  <a:lumMod val="65000"/>
                  <a:lumOff val="35000"/>
                  <a:alpha val="84000"/>
                </a:schemeClr>
              </a:gs>
            </a:gsLst>
            <a:lin ang="0" scaled="0"/>
          </a:gra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indent="0" eaLnBrk="1" fontAlgn="base" hangingPunct="1">
              <a:lnSpc>
                <a:spcPct val="150000"/>
              </a:lnSpc>
              <a:spcBef>
                <a:spcPts val="600"/>
              </a:spcBef>
              <a:buClr>
                <a:schemeClr val="accent1"/>
              </a:buClr>
              <a:buSzPct val="80000"/>
              <a:buFont typeface="Arial" panose="020B0604020202020204" pitchFamily="34" charset="0"/>
              <a:buNone/>
              <a:defRPr/>
            </a:pPr>
            <a:r>
              <a:rPr lang="en-US" altLang="zh-CN" b="1" smtClean="0">
                <a:solidFill>
                  <a:schemeClr val="bg2"/>
                </a:solidFill>
                <a:latin typeface="微软雅黑 Light" panose="020B0502040204020203" charset="-122"/>
                <a:ea typeface="微软雅黑 Light" panose="020B0502040204020203" charset="-122"/>
                <a:sym typeface="+mn-ea"/>
              </a:rPr>
              <a:t>     </a:t>
            </a:r>
            <a:endParaRPr lang="en-US" altLang="zh-CN" b="1" smtClean="0">
              <a:solidFill>
                <a:schemeClr val="bg2"/>
              </a:solidFill>
              <a:latin typeface="微软雅黑 Light" panose="020B0502040204020203" charset="-122"/>
              <a:ea typeface="微软雅黑 Light" panose="020B0502040204020203" charset="-122"/>
              <a:sym typeface="+mn-ea"/>
            </a:endParaRPr>
          </a:p>
          <a:p>
            <a:pPr marL="0" indent="0" eaLnBrk="1" fontAlgn="base" hangingPunct="1">
              <a:lnSpc>
                <a:spcPct val="150000"/>
              </a:lnSpc>
              <a:spcBef>
                <a:spcPts val="600"/>
              </a:spcBef>
              <a:buClr>
                <a:schemeClr val="accent1"/>
              </a:buClr>
              <a:buSzPct val="80000"/>
              <a:buFont typeface="Arial" panose="020B0604020202020204" pitchFamily="34" charset="0"/>
              <a:buNone/>
              <a:defRPr/>
            </a:pPr>
            <a:endParaRPr lang="zh-CN" altLang="en-US" b="1" strike="noStrike" noProof="1" smtClean="0">
              <a:solidFill>
                <a:schemeClr val="bg2"/>
              </a:solidFill>
              <a:latin typeface="微软雅黑 Light" panose="020B0502040204020203" charset="-122"/>
              <a:ea typeface="微软雅黑 Light" panose="020B0502040204020203" charset="-122"/>
              <a:sym typeface="+mn-ea"/>
            </a:endParaRPr>
          </a:p>
          <a:p>
            <a:pPr marL="0" indent="0" eaLnBrk="1" fontAlgn="base" hangingPunct="1">
              <a:lnSpc>
                <a:spcPct val="150000"/>
              </a:lnSpc>
              <a:spcBef>
                <a:spcPts val="600"/>
              </a:spcBef>
              <a:buClr>
                <a:schemeClr val="accent1"/>
              </a:buClr>
              <a:buSzPct val="80000"/>
              <a:buFont typeface="Arial" panose="020B0604020202020204" pitchFamily="34" charset="0"/>
              <a:buNone/>
              <a:defRPr/>
            </a:pPr>
            <a:r>
              <a:rPr lang="zh-CN" altLang="en-US" b="1" smtClean="0">
                <a:solidFill>
                  <a:schemeClr val="bg2"/>
                </a:solidFill>
                <a:latin typeface="微软雅黑 Light" panose="020B0502040204020203" charset="-122"/>
                <a:ea typeface="微软雅黑 Light" panose="020B0502040204020203" charset="-122"/>
                <a:sym typeface="+mn-ea"/>
              </a:rPr>
              <a:t>    </a:t>
            </a:r>
            <a:endParaRPr lang="en-US" altLang="zh-CN" b="1" strike="noStrike" noProof="1" smtClean="0">
              <a:solidFill>
                <a:schemeClr val="bg2"/>
              </a:solidFill>
              <a:latin typeface="微软雅黑 Light" panose="020B0502040204020203" charset="-122"/>
              <a:ea typeface="微软雅黑 Light" panose="020B0502040204020203" charset="-122"/>
              <a:sym typeface="+mn-ea"/>
            </a:endParaRPr>
          </a:p>
          <a:p>
            <a:pPr marL="0" indent="0" eaLnBrk="1" fontAlgn="base" hangingPunct="1">
              <a:lnSpc>
                <a:spcPct val="150000"/>
              </a:lnSpc>
              <a:spcBef>
                <a:spcPts val="600"/>
              </a:spcBef>
              <a:buClr>
                <a:schemeClr val="accent1"/>
              </a:buClr>
              <a:buSzPct val="80000"/>
              <a:buFont typeface="Arial" panose="020B0604020202020204" pitchFamily="34" charset="0"/>
              <a:buNone/>
              <a:defRPr/>
            </a:pPr>
            <a:r>
              <a:rPr lang="en-US" altLang="zh-CN" b="1" smtClean="0">
                <a:solidFill>
                  <a:schemeClr val="bg2"/>
                </a:solidFill>
                <a:latin typeface="微软雅黑 Light" panose="020B0502040204020203" charset="-122"/>
                <a:ea typeface="微软雅黑 Light" panose="020B0502040204020203" charset="-122"/>
                <a:sym typeface="+mn-ea"/>
              </a:rPr>
              <a:t>    </a:t>
            </a:r>
            <a:endParaRPr lang="en-US" altLang="zh-CN" b="1" strike="noStrike" noProof="1" smtClean="0">
              <a:solidFill>
                <a:schemeClr val="bg2"/>
              </a:solidFill>
              <a:latin typeface="微软雅黑 Light" panose="020B0502040204020203" charset="-122"/>
              <a:ea typeface="微软雅黑 Light" panose="020B0502040204020203" charset="-122"/>
              <a:sym typeface="+mn-ea"/>
            </a:endParaRPr>
          </a:p>
          <a:p>
            <a:pPr marL="0" indent="0" eaLnBrk="1" fontAlgn="base" hangingPunct="1">
              <a:lnSpc>
                <a:spcPct val="150000"/>
              </a:lnSpc>
              <a:spcBef>
                <a:spcPts val="600"/>
              </a:spcBef>
              <a:buClr>
                <a:schemeClr val="accent1"/>
              </a:buClr>
              <a:buSzPct val="80000"/>
              <a:buFont typeface="Arial" panose="020B0604020202020204" pitchFamily="34" charset="0"/>
              <a:buNone/>
              <a:defRPr/>
            </a:pPr>
            <a:r>
              <a:rPr lang="zh-CN" altLang="en-US" b="1" smtClean="0">
                <a:solidFill>
                  <a:schemeClr val="bg2"/>
                </a:solidFill>
                <a:latin typeface="微软雅黑 Light" panose="020B0502040204020203" charset="-122"/>
                <a:ea typeface="微软雅黑 Light" panose="020B0502040204020203" charset="-122"/>
                <a:sym typeface="+mn-ea"/>
              </a:rPr>
              <a:t>    </a:t>
            </a:r>
            <a:endParaRPr lang="zh-CN" altLang="en-US" b="1" strike="noStrike" noProof="1" smtClean="0">
              <a:solidFill>
                <a:schemeClr val="bg2"/>
              </a:solidFill>
              <a:latin typeface="微软雅黑 Light" panose="020B0502040204020203" charset="-122"/>
              <a:ea typeface="微软雅黑 Light" panose="020B0502040204020203" charset="-122"/>
              <a:sym typeface="+mn-ea"/>
            </a:endParaRPr>
          </a:p>
          <a:p>
            <a:pPr marL="0" indent="0" eaLnBrk="1" fontAlgn="base" hangingPunct="1">
              <a:lnSpc>
                <a:spcPct val="150000"/>
              </a:lnSpc>
              <a:spcBef>
                <a:spcPts val="600"/>
              </a:spcBef>
              <a:buClr>
                <a:schemeClr val="accent1"/>
              </a:buClr>
              <a:buSzPct val="80000"/>
              <a:defRPr/>
            </a:pPr>
            <a:endParaRPr kumimoji="1" lang="zh-CN" altLang="en-US" b="1" strike="noStrike" noProof="1" dirty="0" smtClean="0">
              <a:solidFill>
                <a:schemeClr val="bg2"/>
              </a:solidFill>
              <a:latin typeface="微软雅黑 Light" panose="020B0502040204020203" charset="-122"/>
              <a:ea typeface="微软雅黑 Light" panose="020B0502040204020203" charset="-122"/>
              <a:sym typeface="+mn-ea"/>
            </a:endParaRPr>
          </a:p>
        </p:txBody>
      </p:sp>
      <p:sp>
        <p:nvSpPr>
          <p:cNvPr id="20" name="文本框 19"/>
          <p:cNvSpPr txBox="1"/>
          <p:nvPr/>
        </p:nvSpPr>
        <p:spPr>
          <a:xfrm>
            <a:off x="2941390" y="262459"/>
            <a:ext cx="3562634" cy="579120"/>
          </a:xfrm>
          <a:prstGeom prst="rect">
            <a:avLst/>
          </a:prstGeom>
          <a:noFill/>
        </p:spPr>
        <p:txBody>
          <a:bodyPr wrap="square" rtlCol="0">
            <a:spAutoFit/>
          </a:bodyPr>
          <a:lstStyle/>
          <a:p>
            <a:pPr lvl="0" algn="ctr" eaLnBrk="1" hangingPunct="1">
              <a:buFont typeface="Arial" panose="020B0604020202020204" pitchFamily="34" charset="0"/>
              <a:buNone/>
            </a:pPr>
            <a:r>
              <a:rPr kumimoji="1" lang="zh-CN" altLang="en-US" sz="3200" dirty="0" smtClean="0">
                <a:solidFill>
                  <a:schemeClr val="bg1">
                    <a:lumMod val="75000"/>
                  </a:schemeClr>
                </a:solidFill>
                <a:latin typeface="方正兰亭黑简体" panose="02000000000000000000" pitchFamily="2" charset="-122"/>
                <a:ea typeface="方正兰亭黑简体" panose="02000000000000000000" pitchFamily="2" charset="-122"/>
                <a:cs typeface="Hiragino Sans GB W3"/>
                <a:sym typeface="+mn-ea"/>
              </a:rPr>
              <a:t>创意来源</a:t>
            </a:r>
            <a:endParaRPr kumimoji="1" lang="zh-CN" altLang="en-US" sz="3200" dirty="0" smtClean="0">
              <a:solidFill>
                <a:schemeClr val="bg1">
                  <a:lumMod val="75000"/>
                </a:schemeClr>
              </a:solidFill>
              <a:latin typeface="方正兰亭黑简体" panose="02000000000000000000" pitchFamily="2" charset="-122"/>
              <a:ea typeface="方正兰亭黑简体" panose="02000000000000000000" pitchFamily="2" charset="-122"/>
              <a:cs typeface="Hiragino Sans GB W3"/>
              <a:sym typeface="+mn-ea"/>
            </a:endParaRPr>
          </a:p>
        </p:txBody>
      </p:sp>
      <p:sp>
        <p:nvSpPr>
          <p:cNvPr id="6" name="文本框 5"/>
          <p:cNvSpPr txBox="1"/>
          <p:nvPr/>
        </p:nvSpPr>
        <p:spPr>
          <a:xfrm>
            <a:off x="5779770" y="1454150"/>
            <a:ext cx="2837180" cy="2235200"/>
          </a:xfrm>
          <a:prstGeom prst="rect">
            <a:avLst/>
          </a:prstGeom>
          <a:noFill/>
        </p:spPr>
        <p:txBody>
          <a:bodyPr wrap="square" rtlCol="0" anchor="t">
            <a:spAutoFit/>
          </a:bodyPr>
          <a:p>
            <a:pPr marL="285750" indent="-285750" algn="just" fontAlgn="base">
              <a:lnSpc>
                <a:spcPct val="220000"/>
              </a:lnSpc>
              <a:spcAft>
                <a:spcPts val="0"/>
              </a:spcAft>
              <a:buClrTx/>
              <a:buFont typeface="Wingdings" panose="05000000000000000000" charset="0"/>
              <a:buChar char="Ø"/>
              <a:defRPr/>
            </a:pPr>
            <a:r>
              <a:rPr lang="zh-CN" altLang="en-US" sz="1600" b="1" smtClean="0">
                <a:solidFill>
                  <a:schemeClr val="bg2"/>
                </a:solidFill>
                <a:latin typeface="微软雅黑 Light" panose="020B0502040204020203" charset="-122"/>
                <a:ea typeface="微软雅黑 Light" panose="020B0502040204020203" charset="-122"/>
                <a:sym typeface="+mn-ea"/>
              </a:rPr>
              <a:t>观光型走向休闲度假型</a:t>
            </a:r>
            <a:r>
              <a:rPr lang="en-US" altLang="zh-CN" sz="1600" b="1" smtClean="0">
                <a:solidFill>
                  <a:schemeClr val="bg2"/>
                </a:solidFill>
                <a:latin typeface="微软雅黑 Light" panose="020B0502040204020203" charset="-122"/>
                <a:ea typeface="微软雅黑 Light" panose="020B0502040204020203" charset="-122"/>
                <a:sym typeface="+mn-ea"/>
              </a:rPr>
              <a:t>,“深度”旅游的兴起。</a:t>
            </a:r>
            <a:endParaRPr lang="en-US" altLang="zh-CN" sz="1600" b="1" smtClean="0">
              <a:solidFill>
                <a:schemeClr val="bg2"/>
              </a:solidFill>
              <a:latin typeface="微软雅黑 Light" panose="020B0502040204020203" charset="-122"/>
              <a:ea typeface="微软雅黑 Light" panose="020B0502040204020203" charset="-122"/>
              <a:sym typeface="+mn-ea"/>
            </a:endParaRPr>
          </a:p>
          <a:p>
            <a:pPr indent="0" algn="just" fontAlgn="base">
              <a:lnSpc>
                <a:spcPct val="220000"/>
              </a:lnSpc>
              <a:spcAft>
                <a:spcPts val="0"/>
              </a:spcAft>
              <a:buClrTx/>
              <a:buFont typeface="Wingdings" panose="05000000000000000000" charset="0"/>
              <a:buNone/>
              <a:defRPr/>
            </a:pPr>
            <a:endParaRPr lang="zh-CN" altLang="en-US" sz="1600" strike="noStrike" kern="100" noProof="1">
              <a:solidFill>
                <a:schemeClr val="bg2"/>
              </a:solidFill>
              <a:latin typeface="微软雅黑" panose="020B0503020204020204" charset="-122"/>
              <a:ea typeface="微软雅黑" panose="020B0503020204020204" charset="-122"/>
              <a:cs typeface="+mn-cs"/>
              <a:sym typeface="+mn-ea"/>
            </a:endParaRPr>
          </a:p>
          <a:p>
            <a:pPr marL="285750" indent="-285750" algn="just" fontAlgn="base">
              <a:lnSpc>
                <a:spcPct val="220000"/>
              </a:lnSpc>
              <a:spcAft>
                <a:spcPts val="0"/>
              </a:spcAft>
              <a:buClrTx/>
              <a:buFont typeface="Wingdings" panose="05000000000000000000" charset="0"/>
              <a:buChar char="Ø"/>
              <a:defRPr/>
            </a:pPr>
            <a:r>
              <a:rPr lang="en-US" altLang="zh-CN" sz="1600" b="1" smtClean="0">
                <a:solidFill>
                  <a:schemeClr val="bg2"/>
                </a:solidFill>
                <a:latin typeface="微软雅黑 Light" panose="020B0502040204020203" charset="-122"/>
                <a:ea typeface="微软雅黑 Light" panose="020B0502040204020203" charset="-122"/>
                <a:sym typeface="+mn-ea"/>
              </a:rPr>
              <a:t>团队游到自助游</a:t>
            </a:r>
            <a:endParaRPr lang="zh-CN" altLang="en-US" sz="1600" kern="100">
              <a:solidFill>
                <a:schemeClr val="bg2"/>
              </a:solidFill>
              <a:latin typeface="微软雅黑" panose="020B0503020204020204" charset="-122"/>
              <a:ea typeface="微软雅黑" panose="020B0503020204020204" charset="-122"/>
              <a:sym typeface="+mn-ea"/>
            </a:endParaRPr>
          </a:p>
        </p:txBody>
      </p:sp>
      <p:pic>
        <p:nvPicPr>
          <p:cNvPr id="3" name="图片 2"/>
          <p:cNvPicPr>
            <a:picLocks noChangeAspect="1"/>
          </p:cNvPicPr>
          <p:nvPr/>
        </p:nvPicPr>
        <p:blipFill>
          <a:blip r:embed="rId2"/>
          <a:stretch>
            <a:fillRect/>
          </a:stretch>
        </p:blipFill>
        <p:spPr>
          <a:xfrm>
            <a:off x="-241300" y="1009015"/>
            <a:ext cx="6021070" cy="3562350"/>
          </a:xfrm>
          <a:prstGeom prst="rect">
            <a:avLst/>
          </a:prstGeom>
        </p:spPr>
      </p:pic>
    </p:spTree>
  </p:cSld>
  <p:clrMapOvr>
    <a:masterClrMapping/>
  </p:clrMapOvr>
  <p:transition spd="slow">
    <p:wip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1" cstate="email"/>
          <a:srcRect/>
          <a:stretch>
            <a:fillRect/>
          </a:stretch>
        </p:blipFill>
        <p:spPr>
          <a:xfrm>
            <a:off x="-38100" y="-137795"/>
            <a:ext cx="9813925" cy="7351395"/>
          </a:xfrm>
          <a:prstGeom prst="rect">
            <a:avLst/>
          </a:prstGeom>
          <a:ln w="76200" cmpd="sng">
            <a:solidFill>
              <a:schemeClr val="tx1">
                <a:lumMod val="75000"/>
                <a:lumOff val="25000"/>
              </a:schemeClr>
            </a:solidFill>
          </a:ln>
        </p:spPr>
      </p:pic>
      <p:sp>
        <p:nvSpPr>
          <p:cNvPr id="10" name="矩形 9"/>
          <p:cNvSpPr/>
          <p:nvPr/>
        </p:nvSpPr>
        <p:spPr>
          <a:xfrm>
            <a:off x="-175895" y="-508000"/>
            <a:ext cx="10089515" cy="7805420"/>
          </a:xfrm>
          <a:prstGeom prst="rect">
            <a:avLst/>
          </a:prstGeom>
          <a:gradFill>
            <a:gsLst>
              <a:gs pos="95000">
                <a:schemeClr val="tx1">
                  <a:lumMod val="95000"/>
                  <a:lumOff val="5000"/>
                  <a:alpha val="78000"/>
                </a:schemeClr>
              </a:gs>
              <a:gs pos="0">
                <a:schemeClr val="tx1">
                  <a:lumMod val="65000"/>
                  <a:lumOff val="35000"/>
                  <a:alpha val="84000"/>
                </a:schemeClr>
              </a:gs>
            </a:gsLst>
            <a:lin ang="0" scaled="0"/>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p>
        </p:txBody>
      </p:sp>
      <p:sp>
        <p:nvSpPr>
          <p:cNvPr id="20" name="文本框 19"/>
          <p:cNvSpPr txBox="1"/>
          <p:nvPr/>
        </p:nvSpPr>
        <p:spPr>
          <a:xfrm>
            <a:off x="3244285" y="56719"/>
            <a:ext cx="3562634" cy="579120"/>
          </a:xfrm>
          <a:prstGeom prst="rect">
            <a:avLst/>
          </a:prstGeom>
          <a:noFill/>
        </p:spPr>
        <p:txBody>
          <a:bodyPr wrap="square" rtlCol="0">
            <a:spAutoFit/>
          </a:bodyPr>
          <a:lstStyle/>
          <a:p>
            <a:r>
              <a:rPr kumimoji="1" lang="zh-CN" altLang="en-US" sz="3200" dirty="0" smtClean="0">
                <a:solidFill>
                  <a:schemeClr val="bg1">
                    <a:lumMod val="75000"/>
                  </a:schemeClr>
                </a:solidFill>
                <a:effectLst>
                  <a:outerShdw blurRad="38100" dist="38100" dir="2700000" algn="tl">
                    <a:srgbClr val="000000">
                      <a:alpha val="43137"/>
                    </a:srgbClr>
                  </a:outerShdw>
                </a:effectLst>
                <a:latin typeface="方正兰亭黑简体" panose="02000000000000000000" pitchFamily="2" charset="-122"/>
                <a:ea typeface="方正兰亭黑简体" panose="02000000000000000000" pitchFamily="2" charset="-122"/>
                <a:cs typeface="Hiragino Sans GB W3"/>
              </a:rPr>
              <a:t>应用现状（1）</a:t>
            </a:r>
            <a:endParaRPr kumimoji="1" lang="zh-CN" altLang="en-US" sz="3200" dirty="0" smtClean="0">
              <a:solidFill>
                <a:schemeClr val="bg1">
                  <a:lumMod val="75000"/>
                </a:schemeClr>
              </a:solidFill>
              <a:effectLst>
                <a:outerShdw blurRad="38100" dist="38100" dir="2700000" algn="tl">
                  <a:srgbClr val="000000">
                    <a:alpha val="43137"/>
                  </a:srgbClr>
                </a:outerShdw>
              </a:effectLst>
              <a:latin typeface="方正兰亭黑简体" panose="02000000000000000000" pitchFamily="2" charset="-122"/>
              <a:ea typeface="方正兰亭黑简体" panose="02000000000000000000" pitchFamily="2" charset="-122"/>
              <a:cs typeface="Hiragino Sans GB W3"/>
            </a:endParaRPr>
          </a:p>
        </p:txBody>
      </p:sp>
      <p:pic>
        <p:nvPicPr>
          <p:cNvPr id="12" name="图片 11"/>
          <p:cNvPicPr>
            <a:picLocks noChangeAspect="1"/>
          </p:cNvPicPr>
          <p:nvPr/>
        </p:nvPicPr>
        <p:blipFill>
          <a:blip r:embed="rId2"/>
          <a:stretch>
            <a:fillRect/>
          </a:stretch>
        </p:blipFill>
        <p:spPr>
          <a:xfrm>
            <a:off x="682625" y="728345"/>
            <a:ext cx="5705475" cy="3874770"/>
          </a:xfrm>
          <a:prstGeom prst="rect">
            <a:avLst/>
          </a:prstGeom>
        </p:spPr>
      </p:pic>
      <p:pic>
        <p:nvPicPr>
          <p:cNvPr id="14" name="图片 13"/>
          <p:cNvPicPr>
            <a:picLocks noChangeAspect="1"/>
          </p:cNvPicPr>
          <p:nvPr/>
        </p:nvPicPr>
        <p:blipFill>
          <a:blip r:embed="rId3"/>
          <a:stretch>
            <a:fillRect/>
          </a:stretch>
        </p:blipFill>
        <p:spPr>
          <a:xfrm>
            <a:off x="3003550" y="1967865"/>
            <a:ext cx="5281295" cy="2635250"/>
          </a:xfrm>
          <a:prstGeom prst="rect">
            <a:avLst/>
          </a:prstGeom>
        </p:spPr>
      </p:pic>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1" cstate="email"/>
          <a:srcRect/>
          <a:stretch>
            <a:fillRect/>
          </a:stretch>
        </p:blipFill>
        <p:spPr>
          <a:xfrm>
            <a:off x="-129540" y="-84455"/>
            <a:ext cx="9813925" cy="7062470"/>
          </a:xfrm>
          <a:prstGeom prst="rect">
            <a:avLst/>
          </a:prstGeom>
          <a:ln w="76200" cmpd="sng">
            <a:solidFill>
              <a:schemeClr val="tx1">
                <a:lumMod val="75000"/>
                <a:lumOff val="25000"/>
              </a:schemeClr>
            </a:solidFill>
          </a:ln>
        </p:spPr>
      </p:pic>
      <p:sp>
        <p:nvSpPr>
          <p:cNvPr id="10" name="矩形 9"/>
          <p:cNvSpPr/>
          <p:nvPr/>
        </p:nvSpPr>
        <p:spPr>
          <a:xfrm>
            <a:off x="-237490" y="-102235"/>
            <a:ext cx="10089515" cy="7080250"/>
          </a:xfrm>
          <a:prstGeom prst="rect">
            <a:avLst/>
          </a:prstGeom>
          <a:gradFill>
            <a:gsLst>
              <a:gs pos="95000">
                <a:schemeClr val="tx1">
                  <a:lumMod val="95000"/>
                  <a:lumOff val="5000"/>
                  <a:alpha val="78000"/>
                </a:schemeClr>
              </a:gs>
              <a:gs pos="0">
                <a:schemeClr val="tx1">
                  <a:lumMod val="65000"/>
                  <a:lumOff val="35000"/>
                  <a:alpha val="84000"/>
                </a:schemeClr>
              </a:gs>
            </a:gsLst>
            <a:lin ang="0" scaled="0"/>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p>
        </p:txBody>
      </p:sp>
      <p:sp>
        <p:nvSpPr>
          <p:cNvPr id="20" name="文本框 19"/>
          <p:cNvSpPr txBox="1"/>
          <p:nvPr/>
        </p:nvSpPr>
        <p:spPr>
          <a:xfrm>
            <a:off x="4718685" y="1153160"/>
            <a:ext cx="4526915" cy="2029460"/>
          </a:xfrm>
          <a:prstGeom prst="rect">
            <a:avLst/>
          </a:prstGeom>
          <a:noFill/>
        </p:spPr>
        <p:txBody>
          <a:bodyPr wrap="square" rtlCol="0">
            <a:spAutoFit/>
          </a:bodyPr>
          <a:lstStyle/>
          <a:p>
            <a:pPr marL="0" indent="304800" algn="l"/>
            <a:endParaRPr lang="zh-CN" altLang="en-US" sz="1600" kern="100">
              <a:solidFill>
                <a:schemeClr val="bg2"/>
              </a:solidFill>
              <a:latin typeface="Times New Roman" panose="02020603050405020304"/>
              <a:ea typeface="宋体" panose="02010600030101010101" pitchFamily="2" charset="-122"/>
              <a:sym typeface="+mn-ea"/>
            </a:endParaRPr>
          </a:p>
          <a:p>
            <a:pPr marL="0" indent="304800" algn="l"/>
            <a:endParaRPr lang="zh-CN" altLang="en-US" sz="1600" kern="100">
              <a:solidFill>
                <a:schemeClr val="bg2"/>
              </a:solidFill>
              <a:latin typeface="Times New Roman" panose="02020603050405020304"/>
              <a:ea typeface="宋体" panose="02010600030101010101" pitchFamily="2" charset="-122"/>
              <a:sym typeface="+mn-ea"/>
            </a:endParaRPr>
          </a:p>
          <a:p>
            <a:pPr marL="0" indent="304800" algn="l"/>
            <a:endParaRPr lang="zh-CN" altLang="en-US" sz="1600" kern="100">
              <a:solidFill>
                <a:schemeClr val="bg2"/>
              </a:solidFill>
              <a:latin typeface="Times New Roman" panose="02020603050405020304"/>
              <a:ea typeface="宋体" panose="02010600030101010101" pitchFamily="2" charset="-122"/>
              <a:sym typeface="+mn-ea"/>
            </a:endParaRPr>
          </a:p>
          <a:p>
            <a:pPr marL="285750" indent="-285750" algn="l">
              <a:lnSpc>
                <a:spcPct val="210000"/>
              </a:lnSpc>
              <a:buClrTx/>
              <a:buFont typeface="Wingdings" panose="05000000000000000000" charset="0"/>
              <a:buChar char="Ø"/>
            </a:pPr>
            <a:r>
              <a:rPr lang="zh-CN" altLang="en-US" sz="1600" kern="100">
                <a:solidFill>
                  <a:schemeClr val="bg2"/>
                </a:solidFill>
                <a:latin typeface="微软雅黑" panose="020B0503020204020204" charset="-122"/>
                <a:ea typeface="微软雅黑" panose="020B0503020204020204" charset="-122"/>
                <a:sym typeface="+mn-ea"/>
              </a:rPr>
              <a:t>局限性：仅适用于面积大景点稀疏的景区。</a:t>
            </a:r>
            <a:endParaRPr lang="zh-CN" altLang="en-US" sz="1600" kern="100">
              <a:solidFill>
                <a:schemeClr val="bg2"/>
              </a:solidFill>
              <a:latin typeface="微软雅黑" panose="020B0503020204020204" charset="-122"/>
              <a:ea typeface="微软雅黑" panose="020B0503020204020204" charset="-122"/>
              <a:sym typeface="+mn-ea"/>
            </a:endParaRPr>
          </a:p>
          <a:p>
            <a:pPr indent="0" algn="l">
              <a:lnSpc>
                <a:spcPct val="210000"/>
              </a:lnSpc>
              <a:buClrTx/>
              <a:buFont typeface="Wingdings" panose="05000000000000000000" charset="0"/>
              <a:buNone/>
            </a:pPr>
            <a:r>
              <a:rPr lang="zh-CN" altLang="en-US" sz="1600" kern="100">
                <a:solidFill>
                  <a:schemeClr val="bg2"/>
                </a:solidFill>
                <a:latin typeface="微软雅黑" panose="020B0503020204020204" charset="-122"/>
                <a:ea typeface="微软雅黑" panose="020B0503020204020204" charset="-122"/>
                <a:sym typeface="+mn-ea"/>
              </a:rPr>
              <a:t>     缺陷： 用户体验差， 设备成本高</a:t>
            </a:r>
            <a:endParaRPr lang="zh-CN" altLang="en-US" sz="1600" kern="100">
              <a:solidFill>
                <a:schemeClr val="bg2"/>
              </a:solidFill>
              <a:latin typeface="微软雅黑" panose="020B0503020204020204" charset="-122"/>
              <a:ea typeface="微软雅黑" panose="020B0503020204020204" charset="-122"/>
              <a:sym typeface="+mn-ea"/>
            </a:endParaRPr>
          </a:p>
          <a:p>
            <a:pPr marL="171450" indent="-171450"/>
            <a:endParaRPr kumimoji="1" lang="en-US" altLang="zh-CN" sz="1200" kern="100" dirty="0">
              <a:solidFill>
                <a:schemeClr val="bg2"/>
              </a:solidFill>
              <a:latin typeface="微软雅黑" panose="020B0503020204020204" charset="-122"/>
              <a:ea typeface="微软雅黑" panose="020B0503020204020204" charset="-122"/>
              <a:cs typeface="+mn-cs"/>
              <a:sym typeface="+mn-ea"/>
            </a:endParaRPr>
          </a:p>
        </p:txBody>
      </p:sp>
      <p:sp>
        <p:nvSpPr>
          <p:cNvPr id="3" name="文本框 2"/>
          <p:cNvSpPr txBox="1"/>
          <p:nvPr/>
        </p:nvSpPr>
        <p:spPr>
          <a:xfrm>
            <a:off x="3037910" y="256744"/>
            <a:ext cx="3562634" cy="579120"/>
          </a:xfrm>
          <a:prstGeom prst="rect">
            <a:avLst/>
          </a:prstGeom>
          <a:noFill/>
        </p:spPr>
        <p:txBody>
          <a:bodyPr wrap="square" rtlCol="0">
            <a:spAutoFit/>
          </a:bodyPr>
          <a:p>
            <a:r>
              <a:rPr kumimoji="1" lang="zh-CN" altLang="en-US" sz="3200" dirty="0" smtClean="0">
                <a:solidFill>
                  <a:schemeClr val="bg1">
                    <a:lumMod val="75000"/>
                  </a:schemeClr>
                </a:solidFill>
                <a:effectLst>
                  <a:outerShdw blurRad="38100" dist="38100" dir="2700000" algn="tl">
                    <a:srgbClr val="000000">
                      <a:alpha val="43137"/>
                    </a:srgbClr>
                  </a:outerShdw>
                </a:effectLst>
                <a:latin typeface="方正兰亭黑简体" panose="02000000000000000000" pitchFamily="2" charset="-122"/>
                <a:ea typeface="方正兰亭黑简体" panose="02000000000000000000" pitchFamily="2" charset="-122"/>
                <a:cs typeface="Hiragino Sans GB W3"/>
              </a:rPr>
              <a:t>应用现状（</a:t>
            </a:r>
            <a:r>
              <a:rPr kumimoji="1" lang="en-US" altLang="zh-CN" sz="3200" dirty="0" smtClean="0">
                <a:solidFill>
                  <a:schemeClr val="bg1">
                    <a:lumMod val="75000"/>
                  </a:schemeClr>
                </a:solidFill>
                <a:effectLst>
                  <a:outerShdw blurRad="38100" dist="38100" dir="2700000" algn="tl">
                    <a:srgbClr val="000000">
                      <a:alpha val="43137"/>
                    </a:srgbClr>
                  </a:outerShdw>
                </a:effectLst>
                <a:latin typeface="方正兰亭黑简体" panose="02000000000000000000" pitchFamily="2" charset="-122"/>
                <a:ea typeface="方正兰亭黑简体" panose="02000000000000000000" pitchFamily="2" charset="-122"/>
                <a:cs typeface="Hiragino Sans GB W3"/>
              </a:rPr>
              <a:t>2</a:t>
            </a:r>
            <a:r>
              <a:rPr kumimoji="1" lang="zh-CN" altLang="en-US" sz="3200" dirty="0" smtClean="0">
                <a:solidFill>
                  <a:schemeClr val="bg1">
                    <a:lumMod val="75000"/>
                  </a:schemeClr>
                </a:solidFill>
                <a:effectLst>
                  <a:outerShdw blurRad="38100" dist="38100" dir="2700000" algn="tl">
                    <a:srgbClr val="000000">
                      <a:alpha val="43137"/>
                    </a:srgbClr>
                  </a:outerShdw>
                </a:effectLst>
                <a:latin typeface="方正兰亭黑简体" panose="02000000000000000000" pitchFamily="2" charset="-122"/>
                <a:ea typeface="方正兰亭黑简体" panose="02000000000000000000" pitchFamily="2" charset="-122"/>
                <a:cs typeface="Hiragino Sans GB W3"/>
              </a:rPr>
              <a:t>）</a:t>
            </a:r>
            <a:endParaRPr kumimoji="1" lang="zh-CN" altLang="en-US" sz="3200" dirty="0" smtClean="0">
              <a:solidFill>
                <a:schemeClr val="bg1">
                  <a:lumMod val="75000"/>
                </a:schemeClr>
              </a:solidFill>
              <a:effectLst>
                <a:outerShdw blurRad="38100" dist="38100" dir="2700000" algn="tl">
                  <a:srgbClr val="000000">
                    <a:alpha val="43137"/>
                  </a:srgbClr>
                </a:outerShdw>
              </a:effectLst>
              <a:latin typeface="方正兰亭黑简体" panose="02000000000000000000" pitchFamily="2" charset="-122"/>
              <a:ea typeface="方正兰亭黑简体" panose="02000000000000000000" pitchFamily="2" charset="-122"/>
              <a:cs typeface="Hiragino Sans GB W3"/>
            </a:endParaRPr>
          </a:p>
        </p:txBody>
      </p:sp>
      <p:pic>
        <p:nvPicPr>
          <p:cNvPr id="4" name="图片 2" descr="1"/>
          <p:cNvPicPr>
            <a:picLocks noChangeAspect="1"/>
          </p:cNvPicPr>
          <p:nvPr/>
        </p:nvPicPr>
        <p:blipFill>
          <a:blip r:embed="rId2" cstate="print"/>
          <a:stretch>
            <a:fillRect/>
          </a:stretch>
        </p:blipFill>
        <p:spPr>
          <a:xfrm>
            <a:off x="899160" y="1164590"/>
            <a:ext cx="3650615" cy="1700530"/>
          </a:xfrm>
          <a:prstGeom prst="rect">
            <a:avLst/>
          </a:prstGeom>
          <a:noFill/>
          <a:ln w="9525">
            <a:noFill/>
          </a:ln>
        </p:spPr>
      </p:pic>
      <p:pic>
        <p:nvPicPr>
          <p:cNvPr id="5" name="图片 3"/>
          <p:cNvPicPr>
            <a:picLocks noChangeAspect="1"/>
          </p:cNvPicPr>
          <p:nvPr/>
        </p:nvPicPr>
        <p:blipFill>
          <a:blip r:embed="rId3" cstate="print"/>
          <a:stretch>
            <a:fillRect/>
          </a:stretch>
        </p:blipFill>
        <p:spPr>
          <a:xfrm>
            <a:off x="899160" y="2844800"/>
            <a:ext cx="3648710" cy="1602740"/>
          </a:xfrm>
          <a:prstGeom prst="rect">
            <a:avLst/>
          </a:prstGeom>
          <a:noFill/>
          <a:ln w="9525">
            <a:noFill/>
          </a:ln>
        </p:spPr>
      </p:pic>
      <p:sp>
        <p:nvSpPr>
          <p:cNvPr id="9" name="文本框 8"/>
          <p:cNvSpPr txBox="1"/>
          <p:nvPr/>
        </p:nvSpPr>
        <p:spPr>
          <a:xfrm>
            <a:off x="4060190" y="1491615"/>
            <a:ext cx="5080000" cy="352425"/>
          </a:xfrm>
          <a:prstGeom prst="rect">
            <a:avLst/>
          </a:prstGeom>
          <a:noFill/>
          <a:ln w="9525">
            <a:noFill/>
          </a:ln>
        </p:spPr>
        <p:txBody>
          <a:bodyPr>
            <a:spAutoFit/>
          </a:bodyPr>
          <a:p>
            <a:pPr marL="0" indent="267970" algn="ctr"/>
            <a:r>
              <a:rPr lang="en-US" altLang="zh-CN" sz="1600" b="0" u="none">
                <a:solidFill>
                  <a:schemeClr val="bg2"/>
                </a:solidFill>
                <a:latin typeface="微软雅黑" panose="020B0503020204020204" charset="-122"/>
                <a:ea typeface="微软雅黑" panose="020B0503020204020204" charset="-122"/>
                <a:cs typeface="黑体" panose="02010609060101010101" charset="-122"/>
              </a:rPr>
              <a:t>GPS</a:t>
            </a:r>
            <a:r>
              <a:rPr lang="zh-CN" altLang="en-US" sz="1600" b="0" u="none">
                <a:solidFill>
                  <a:schemeClr val="bg2"/>
                </a:solidFill>
                <a:latin typeface="微软雅黑" panose="020B0503020204020204" charset="-122"/>
                <a:ea typeface="微软雅黑" panose="020B0503020204020204" charset="-122"/>
                <a:cs typeface="黑体" panose="02010609060101010101" charset="-122"/>
              </a:rPr>
              <a:t>导游讲解器</a:t>
            </a:r>
            <a:endParaRPr lang="zh-CN" altLang="en-US" sz="1600" b="0" u="none">
              <a:solidFill>
                <a:schemeClr val="bg2"/>
              </a:solidFill>
              <a:latin typeface="微软雅黑" panose="020B0503020204020204" charset="-122"/>
              <a:ea typeface="微软雅黑" panose="020B0503020204020204" charset="-122"/>
              <a:cs typeface="黑体" panose="02010609060101010101" charset="-122"/>
            </a:endParaRPr>
          </a:p>
        </p:txBody>
      </p:sp>
    </p:spTree>
  </p:cSld>
  <p:clrMapOvr>
    <a:masterClrMapping/>
  </p:clrMapOvr>
  <p:transition spd="slow">
    <p:wip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1" cstate="email"/>
          <a:srcRect/>
          <a:stretch>
            <a:fillRect/>
          </a:stretch>
        </p:blipFill>
        <p:spPr>
          <a:xfrm>
            <a:off x="-129540" y="-282575"/>
            <a:ext cx="9813925" cy="7412355"/>
          </a:xfrm>
          <a:prstGeom prst="rect">
            <a:avLst/>
          </a:prstGeom>
          <a:ln w="76200" cmpd="sng">
            <a:solidFill>
              <a:schemeClr val="tx1">
                <a:lumMod val="75000"/>
                <a:lumOff val="25000"/>
              </a:schemeClr>
            </a:solidFill>
          </a:ln>
        </p:spPr>
      </p:pic>
      <p:sp>
        <p:nvSpPr>
          <p:cNvPr id="10" name="矩形 9"/>
          <p:cNvSpPr/>
          <p:nvPr/>
        </p:nvSpPr>
        <p:spPr>
          <a:xfrm>
            <a:off x="-118110" y="-456565"/>
            <a:ext cx="10391775" cy="7804150"/>
          </a:xfrm>
          <a:prstGeom prst="rect">
            <a:avLst/>
          </a:prstGeom>
          <a:gradFill>
            <a:gsLst>
              <a:gs pos="95000">
                <a:schemeClr val="tx1">
                  <a:lumMod val="95000"/>
                  <a:lumOff val="5000"/>
                  <a:alpha val="78000"/>
                </a:schemeClr>
              </a:gs>
              <a:gs pos="0">
                <a:schemeClr val="tx1">
                  <a:lumMod val="65000"/>
                  <a:lumOff val="35000"/>
                  <a:alpha val="84000"/>
                </a:schemeClr>
              </a:gs>
            </a:gsLst>
            <a:lin ang="0" scaled="0"/>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p>
        </p:txBody>
      </p:sp>
      <p:sp>
        <p:nvSpPr>
          <p:cNvPr id="7169" name="文本框 18"/>
          <p:cNvSpPr txBox="1"/>
          <p:nvPr/>
        </p:nvSpPr>
        <p:spPr>
          <a:xfrm>
            <a:off x="3156585" y="2757805"/>
            <a:ext cx="2994025" cy="417830"/>
          </a:xfrm>
          <a:prstGeom prst="rect">
            <a:avLst/>
          </a:prstGeom>
          <a:noFill/>
          <a:ln w="9525">
            <a:noFill/>
          </a:ln>
        </p:spPr>
        <p:txBody>
          <a:bodyPr wrap="square" anchor="t">
            <a:spAutoFit/>
          </a:bodyPr>
          <a:p>
            <a:pPr lvl="0" algn="ctr" eaLnBrk="1" hangingPunct="1">
              <a:buFont typeface="Arial" panose="020B0604020202020204" pitchFamily="34" charset="0"/>
              <a:buNone/>
            </a:pPr>
            <a:r>
              <a:rPr lang="zh-CN" altLang="en-US" sz="2000">
                <a:solidFill>
                  <a:schemeClr val="bg2"/>
                </a:solidFill>
                <a:latin typeface="微软雅黑" panose="020B0503020204020204" charset="-122"/>
                <a:ea typeface="微软雅黑" panose="020B0503020204020204" charset="-122"/>
                <a:sym typeface="+mn-ea"/>
              </a:rPr>
              <a:t>软件功能结构和功能特点</a:t>
            </a:r>
            <a:endParaRPr lang="zh-CN" altLang="en-US" sz="2000">
              <a:solidFill>
                <a:schemeClr val="bg2"/>
              </a:solidFill>
              <a:latin typeface="微软雅黑" panose="020B0503020204020204" charset="-122"/>
              <a:ea typeface="微软雅黑" panose="020B0503020204020204" charset="-122"/>
            </a:endParaRPr>
          </a:p>
        </p:txBody>
      </p:sp>
      <p:sp>
        <p:nvSpPr>
          <p:cNvPr id="7170" name="矩形 1"/>
          <p:cNvSpPr/>
          <p:nvPr/>
        </p:nvSpPr>
        <p:spPr>
          <a:xfrm>
            <a:off x="3674428" y="1630680"/>
            <a:ext cx="1931987" cy="1004888"/>
          </a:xfrm>
          <a:prstGeom prst="rect">
            <a:avLst/>
          </a:prstGeom>
          <a:noFill/>
          <a:ln w="12700" cap="flat" cmpd="sng">
            <a:solidFill>
              <a:schemeClr val="bg1"/>
            </a:solidFill>
            <a:prstDash val="solid"/>
            <a:miter/>
            <a:headEnd type="none" w="med" len="med"/>
            <a:tailEnd type="none" w="med" len="med"/>
          </a:ln>
        </p:spPr>
        <p:txBody>
          <a:bodyPr anchor="ctr"/>
          <a:p>
            <a:pPr lvl="0" algn="ctr" eaLnBrk="1" hangingPunct="1">
              <a:buFont typeface="Arial" panose="020B0604020202020204" pitchFamily="34" charset="0"/>
              <a:buNone/>
            </a:pPr>
            <a:endParaRPr lang="zh-CN" altLang="en-US">
              <a:solidFill>
                <a:srgbClr val="FFFFFF"/>
              </a:solidFill>
              <a:latin typeface="Calibri" panose="020F0502020204030204" pitchFamily="34" charset="0"/>
              <a:ea typeface="宋体" panose="02010600030101010101" pitchFamily="2" charset="-122"/>
            </a:endParaRPr>
          </a:p>
        </p:txBody>
      </p:sp>
      <p:sp>
        <p:nvSpPr>
          <p:cNvPr id="7171" name="文本框 2"/>
          <p:cNvSpPr txBox="1"/>
          <p:nvPr/>
        </p:nvSpPr>
        <p:spPr>
          <a:xfrm>
            <a:off x="3696653" y="1752918"/>
            <a:ext cx="1978025" cy="874395"/>
          </a:xfrm>
          <a:prstGeom prst="rect">
            <a:avLst/>
          </a:prstGeom>
          <a:noFill/>
          <a:ln w="9525">
            <a:noFill/>
          </a:ln>
          <a:effectLst>
            <a:outerShdw blurRad="50800" dist="38100" dir="5400000" algn="t" rotWithShape="0">
              <a:schemeClr val="bg1">
                <a:alpha val="40000"/>
              </a:schemeClr>
            </a:outerShdw>
          </a:effectLst>
        </p:spPr>
        <p:txBody>
          <a:bodyPr anchor="t">
            <a:spAutoFit/>
          </a:bodyPr>
          <a:p>
            <a:pPr lvl="0" eaLnBrk="1" hangingPunct="1">
              <a:buFont typeface="Arial" panose="020B0604020202020204" pitchFamily="34" charset="0"/>
              <a:buNone/>
            </a:pPr>
            <a:r>
              <a:rPr lang="en-US" altLang="zh-CN" sz="4800">
                <a:solidFill>
                  <a:schemeClr val="bg2"/>
                </a:solidFill>
                <a:effectLst>
                  <a:outerShdw blurRad="38100" dist="38100" dir="2700000" algn="tl">
                    <a:srgbClr val="000000">
                      <a:alpha val="43137"/>
                    </a:srgbClr>
                  </a:outerShdw>
                </a:effectLst>
                <a:latin typeface="微软雅黑" panose="020B0503020204020204" charset="-122"/>
                <a:ea typeface="微软雅黑" panose="020B0503020204020204" charset="-122"/>
              </a:rPr>
              <a:t>Part 2</a:t>
            </a:r>
            <a:endParaRPr lang="en-US" altLang="zh-CN" sz="4800">
              <a:solidFill>
                <a:schemeClr val="bg2"/>
              </a:solidFill>
              <a:effectLst>
                <a:outerShdw blurRad="38100" dist="38100" dir="2700000" algn="tl">
                  <a:srgbClr val="000000">
                    <a:alpha val="43137"/>
                  </a:srgbClr>
                </a:outerShdw>
              </a:effectLst>
              <a:latin typeface="微软雅黑" panose="020B0503020204020204" charset="-122"/>
              <a:ea typeface="微软雅黑" panose="020B0503020204020204" charset="-122"/>
            </a:endParaRPr>
          </a:p>
        </p:txBody>
      </p:sp>
    </p:spTree>
  </p:cSld>
  <p:clrMapOvr>
    <a:masterClrMapping/>
  </p:clrMapOvr>
  <p:transition spd="slow">
    <p:wip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1" cstate="email"/>
          <a:srcRect/>
          <a:stretch>
            <a:fillRect/>
          </a:stretch>
        </p:blipFill>
        <p:spPr>
          <a:xfrm>
            <a:off x="-129540" y="-84455"/>
            <a:ext cx="9813925" cy="7062470"/>
          </a:xfrm>
          <a:prstGeom prst="rect">
            <a:avLst/>
          </a:prstGeom>
          <a:ln w="76200" cmpd="sng">
            <a:solidFill>
              <a:schemeClr val="tx1">
                <a:lumMod val="75000"/>
                <a:lumOff val="25000"/>
              </a:schemeClr>
            </a:solidFill>
          </a:ln>
        </p:spPr>
      </p:pic>
      <p:sp>
        <p:nvSpPr>
          <p:cNvPr id="10" name="矩形 9"/>
          <p:cNvSpPr/>
          <p:nvPr/>
        </p:nvSpPr>
        <p:spPr>
          <a:xfrm>
            <a:off x="-237490" y="-102235"/>
            <a:ext cx="10089515" cy="7080250"/>
          </a:xfrm>
          <a:prstGeom prst="rect">
            <a:avLst/>
          </a:prstGeom>
          <a:gradFill>
            <a:gsLst>
              <a:gs pos="95000">
                <a:schemeClr val="tx1">
                  <a:lumMod val="95000"/>
                  <a:lumOff val="5000"/>
                  <a:alpha val="78000"/>
                </a:schemeClr>
              </a:gs>
              <a:gs pos="0">
                <a:schemeClr val="tx1">
                  <a:lumMod val="65000"/>
                  <a:lumOff val="35000"/>
                  <a:alpha val="84000"/>
                </a:schemeClr>
              </a:gs>
            </a:gsLst>
            <a:lin ang="0" scaled="0"/>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p>
        </p:txBody>
      </p:sp>
      <p:sp>
        <p:nvSpPr>
          <p:cNvPr id="3" name="文本框 2"/>
          <p:cNvSpPr txBox="1"/>
          <p:nvPr/>
        </p:nvSpPr>
        <p:spPr>
          <a:xfrm>
            <a:off x="3433515" y="220549"/>
            <a:ext cx="3562634" cy="579120"/>
          </a:xfrm>
          <a:prstGeom prst="rect">
            <a:avLst/>
          </a:prstGeom>
          <a:noFill/>
        </p:spPr>
        <p:txBody>
          <a:bodyPr wrap="square" rtlCol="0">
            <a:spAutoFit/>
          </a:bodyPr>
          <a:p>
            <a:r>
              <a:rPr kumimoji="1" lang="zh-CN" altLang="en-US" sz="3200" dirty="0" smtClean="0">
                <a:solidFill>
                  <a:schemeClr val="bg1">
                    <a:lumMod val="75000"/>
                  </a:schemeClr>
                </a:solidFill>
                <a:effectLst>
                  <a:outerShdw blurRad="38100" dist="38100" dir="2700000" algn="tl">
                    <a:srgbClr val="000000">
                      <a:alpha val="43137"/>
                    </a:srgbClr>
                  </a:outerShdw>
                </a:effectLst>
                <a:latin typeface="方正兰亭黑简体" panose="02000000000000000000" pitchFamily="2" charset="-122"/>
                <a:ea typeface="方正兰亭黑简体" panose="02000000000000000000" pitchFamily="2" charset="-122"/>
                <a:cs typeface="Hiragino Sans GB W3"/>
                <a:sym typeface="+mn-ea"/>
              </a:rPr>
              <a:t>功能结构</a:t>
            </a:r>
            <a:endParaRPr kumimoji="1" lang="zh-CN" altLang="en-US" sz="3200" dirty="0" smtClean="0">
              <a:solidFill>
                <a:schemeClr val="bg1">
                  <a:lumMod val="75000"/>
                </a:schemeClr>
              </a:solidFill>
              <a:effectLst>
                <a:outerShdw blurRad="38100" dist="38100" dir="2700000" algn="tl">
                  <a:srgbClr val="000000">
                    <a:alpha val="43137"/>
                  </a:srgbClr>
                </a:outerShdw>
              </a:effectLst>
              <a:latin typeface="方正兰亭黑简体" panose="02000000000000000000" pitchFamily="2" charset="-122"/>
              <a:ea typeface="方正兰亭黑简体" panose="02000000000000000000" pitchFamily="2" charset="-122"/>
              <a:cs typeface="Hiragino Sans GB W3"/>
            </a:endParaRPr>
          </a:p>
        </p:txBody>
      </p:sp>
      <p:pic>
        <p:nvPicPr>
          <p:cNvPr id="7" name="图片 2"/>
          <p:cNvPicPr>
            <a:picLocks noChangeAspect="1"/>
          </p:cNvPicPr>
          <p:nvPr/>
        </p:nvPicPr>
        <p:blipFill>
          <a:blip r:embed="rId2"/>
          <a:stretch>
            <a:fillRect/>
          </a:stretch>
        </p:blipFill>
        <p:spPr>
          <a:xfrm>
            <a:off x="1546225" y="799465"/>
            <a:ext cx="5856605" cy="4058920"/>
          </a:xfrm>
          <a:prstGeom prst="rect">
            <a:avLst/>
          </a:prstGeom>
          <a:noFill/>
          <a:ln w="9525">
            <a:noFill/>
          </a:ln>
        </p:spPr>
      </p:pic>
    </p:spTree>
  </p:cSld>
  <p:clrMapOvr>
    <a:masterClrMapping/>
  </p:clrMapOvr>
  <p:transition spd="slow">
    <p:wip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concert_by_pawssou-d6a53qt.jpg"/>
          <p:cNvPicPr>
            <a:picLocks noChangeAspect="1"/>
          </p:cNvPicPr>
          <p:nvPr/>
        </p:nvPicPr>
        <p:blipFill rotWithShape="1">
          <a:blip r:embed="rId1" cstate="email">
            <a:extLst>
              <a:ext uri="{BEBA8EAE-BF5A-486C-A8C5-ECC9F3942E4B}">
                <a14:imgProps xmlns:a14="http://schemas.microsoft.com/office/drawing/2010/main">
                  <a14:imgLayer r:embed="rId2">
                    <a14:imgEffect>
                      <a14:artisticBlur radius="23"/>
                    </a14:imgEffect>
                  </a14:imgLayer>
                </a14:imgProps>
              </a:ext>
            </a:extLst>
          </a:blip>
          <a:srcRect t="2001" b="13294"/>
          <a:stretch>
            <a:fillRect/>
          </a:stretch>
        </p:blipFill>
        <p:spPr>
          <a:xfrm>
            <a:off x="0" y="0"/>
            <a:ext cx="9144000" cy="5143500"/>
          </a:xfrm>
          <a:prstGeom prst="rect">
            <a:avLst/>
          </a:prstGeom>
        </p:spPr>
      </p:pic>
      <p:sp>
        <p:nvSpPr>
          <p:cNvPr id="5" name="矩形 4"/>
          <p:cNvSpPr/>
          <p:nvPr/>
        </p:nvSpPr>
        <p:spPr>
          <a:xfrm>
            <a:off x="0" y="0"/>
            <a:ext cx="9144000" cy="5143500"/>
          </a:xfrm>
          <a:prstGeom prst="rect">
            <a:avLst/>
          </a:prstGeom>
          <a:gradFill>
            <a:gsLst>
              <a:gs pos="95000">
                <a:schemeClr val="tx1">
                  <a:lumMod val="95000"/>
                  <a:lumOff val="5000"/>
                  <a:alpha val="78000"/>
                </a:schemeClr>
              </a:gs>
              <a:gs pos="0">
                <a:schemeClr val="tx1">
                  <a:lumMod val="65000"/>
                  <a:lumOff val="35000"/>
                  <a:alpha val="84000"/>
                </a:schemeClr>
              </a:gs>
            </a:gsLst>
            <a:lin ang="0" scaled="0"/>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p>
        </p:txBody>
      </p:sp>
      <p:pic>
        <p:nvPicPr>
          <p:cNvPr id="18" name="图片 17" descr="C:\Users\hejingjing\Desktop\picture\2小时旅游路线.png2小时旅游路线"/>
          <p:cNvPicPr>
            <a:picLocks noChangeAspect="1"/>
          </p:cNvPicPr>
          <p:nvPr/>
        </p:nvPicPr>
        <p:blipFill>
          <a:blip r:embed="rId3"/>
          <a:srcRect/>
          <a:stretch>
            <a:fillRect/>
          </a:stretch>
        </p:blipFill>
        <p:spPr>
          <a:xfrm>
            <a:off x="1033145" y="1136650"/>
            <a:ext cx="1789430" cy="3315970"/>
          </a:xfrm>
          <a:prstGeom prst="rect">
            <a:avLst/>
          </a:prstGeom>
          <a:effectLst>
            <a:outerShdw blurRad="234950" dist="38100" dir="2700000" algn="tl" rotWithShape="0">
              <a:srgbClr val="000000">
                <a:alpha val="52000"/>
              </a:srgbClr>
            </a:outerShdw>
            <a:reflection stA="50000" endPos="60000" dir="5400000" sy="-100000" algn="bl" rotWithShape="0"/>
          </a:effectLst>
        </p:spPr>
      </p:pic>
      <p:sp>
        <p:nvSpPr>
          <p:cNvPr id="2" name="文本框 1"/>
          <p:cNvSpPr txBox="1"/>
          <p:nvPr/>
        </p:nvSpPr>
        <p:spPr>
          <a:xfrm>
            <a:off x="3464560" y="167640"/>
            <a:ext cx="1808480" cy="853440"/>
          </a:xfrm>
          <a:prstGeom prst="rect">
            <a:avLst/>
          </a:prstGeom>
          <a:noFill/>
        </p:spPr>
        <p:txBody>
          <a:bodyPr wrap="none" rtlCol="0" anchor="t">
            <a:spAutoFit/>
          </a:bodyPr>
          <a:p>
            <a:pPr algn="l"/>
            <a:r>
              <a:rPr kumimoji="1" lang="zh-CN" altLang="en-US" sz="3200" dirty="0" smtClean="0">
                <a:solidFill>
                  <a:schemeClr val="bg1">
                    <a:lumMod val="75000"/>
                  </a:schemeClr>
                </a:solidFill>
                <a:effectLst>
                  <a:outerShdw blurRad="38100" dist="38100" dir="2700000" algn="tl">
                    <a:srgbClr val="000000">
                      <a:alpha val="43137"/>
                    </a:srgbClr>
                  </a:outerShdw>
                </a:effectLst>
                <a:latin typeface="方正兰亭黑简体" panose="02000000000000000000" pitchFamily="2" charset="-122"/>
                <a:ea typeface="方正兰亭黑简体" panose="02000000000000000000" pitchFamily="2" charset="-122"/>
                <a:cs typeface="Hiragino Sans GB W3"/>
                <a:sym typeface="+mn-ea"/>
              </a:rPr>
              <a:t>功能特点</a:t>
            </a:r>
            <a:endParaRPr kumimoji="1" lang="zh-CN" altLang="en-US" sz="3200" dirty="0" smtClean="0">
              <a:solidFill>
                <a:schemeClr val="bg1">
                  <a:lumMod val="75000"/>
                </a:schemeClr>
              </a:solidFill>
              <a:effectLst>
                <a:outerShdw blurRad="38100" dist="38100" dir="2700000" algn="tl">
                  <a:srgbClr val="000000">
                    <a:alpha val="43137"/>
                  </a:srgbClr>
                </a:outerShdw>
              </a:effectLst>
              <a:latin typeface="方正兰亭黑简体" panose="02000000000000000000" pitchFamily="2" charset="-122"/>
              <a:ea typeface="方正兰亭黑简体" panose="02000000000000000000" pitchFamily="2" charset="-122"/>
              <a:cs typeface="Hiragino Sans GB W3"/>
            </a:endParaRPr>
          </a:p>
          <a:p>
            <a:endParaRPr lang="zh-CN" altLang="en-US"/>
          </a:p>
        </p:txBody>
      </p:sp>
      <p:pic>
        <p:nvPicPr>
          <p:cNvPr id="7" name="图片 6" descr="C:\Users\hejingjing\Desktop\picture\QQ图片20161215111156.jpgQQ图片20161215111156"/>
          <p:cNvPicPr>
            <a:picLocks noChangeAspect="1"/>
          </p:cNvPicPr>
          <p:nvPr/>
        </p:nvPicPr>
        <p:blipFill>
          <a:blip r:embed="rId4"/>
          <a:srcRect/>
          <a:stretch>
            <a:fillRect/>
          </a:stretch>
        </p:blipFill>
        <p:spPr>
          <a:xfrm>
            <a:off x="3172460" y="1128395"/>
            <a:ext cx="1779270" cy="3324225"/>
          </a:xfrm>
          <a:prstGeom prst="rect">
            <a:avLst/>
          </a:prstGeom>
          <a:effectLst>
            <a:outerShdw blurRad="234950" dist="38100" dir="2700000" algn="tl" rotWithShape="0">
              <a:srgbClr val="000000">
                <a:alpha val="52000"/>
              </a:srgbClr>
            </a:outerShdw>
            <a:reflection stA="50000" endPos="60000" dir="5400000" sy="-100000" algn="bl" rotWithShape="0"/>
          </a:effectLst>
        </p:spPr>
      </p:pic>
      <p:sp>
        <p:nvSpPr>
          <p:cNvPr id="6" name="文本框 5"/>
          <p:cNvSpPr txBox="1"/>
          <p:nvPr/>
        </p:nvSpPr>
        <p:spPr>
          <a:xfrm>
            <a:off x="5043170" y="1520825"/>
            <a:ext cx="3353435" cy="1163320"/>
          </a:xfrm>
          <a:prstGeom prst="rect">
            <a:avLst/>
          </a:prstGeom>
          <a:noFill/>
        </p:spPr>
        <p:txBody>
          <a:bodyPr wrap="square" rtlCol="0" anchor="t">
            <a:spAutoFit/>
          </a:bodyPr>
          <a:p>
            <a:pPr indent="0" algn="just" fontAlgn="base">
              <a:lnSpc>
                <a:spcPct val="220000"/>
              </a:lnSpc>
              <a:spcAft>
                <a:spcPts val="0"/>
              </a:spcAft>
              <a:buClrTx/>
              <a:buFont typeface="Wingdings" panose="05000000000000000000" charset="0"/>
              <a:buNone/>
              <a:defRPr/>
            </a:pPr>
            <a:endParaRPr lang="zh-CN" altLang="en-US" sz="1600" strike="noStrike" kern="100" noProof="1">
              <a:solidFill>
                <a:schemeClr val="bg2"/>
              </a:solidFill>
              <a:latin typeface="微软雅黑" panose="020B0503020204020204" charset="-122"/>
              <a:ea typeface="微软雅黑" panose="020B0503020204020204" charset="-122"/>
              <a:cs typeface="+mn-cs"/>
              <a:sym typeface="+mn-ea"/>
            </a:endParaRPr>
          </a:p>
          <a:p>
            <a:pPr marL="285750" indent="-285750" algn="just" fontAlgn="base">
              <a:lnSpc>
                <a:spcPct val="220000"/>
              </a:lnSpc>
              <a:spcAft>
                <a:spcPts val="0"/>
              </a:spcAft>
              <a:buClrTx/>
              <a:buFont typeface="Wingdings" panose="05000000000000000000" charset="0"/>
              <a:buChar char="Ø"/>
              <a:defRPr/>
            </a:pPr>
            <a:r>
              <a:rPr lang="zh-CN" altLang="en-US" sz="1600" kern="100">
                <a:solidFill>
                  <a:schemeClr val="bg2"/>
                </a:solidFill>
                <a:latin typeface="微软雅黑" panose="020B0503020204020204" charset="-122"/>
                <a:ea typeface="微软雅黑" panose="020B0503020204020204" charset="-122"/>
                <a:sym typeface="+mn-ea"/>
              </a:rPr>
              <a:t>根据用户时间安排推荐游览路线</a:t>
            </a:r>
            <a:endParaRPr lang="zh-CN" altLang="en-US" sz="1600" kern="100">
              <a:solidFill>
                <a:schemeClr val="bg2"/>
              </a:solidFill>
              <a:latin typeface="微软雅黑" panose="020B0503020204020204" charset="-122"/>
              <a:ea typeface="微软雅黑" panose="020B0503020204020204" charset="-122"/>
              <a:sym typeface="+mn-ea"/>
            </a:endParaRPr>
          </a:p>
        </p:txBody>
      </p:sp>
    </p:spTree>
  </p:cSld>
  <p:clrMapOvr>
    <a:masterClrMapping/>
  </p:clrMapOvr>
  <p:transition spd="slow">
    <p:wipe/>
  </p:transition>
  <p:timing>
    <p:tnLst>
      <p:par>
        <p:cTn id="1" dur="indefinite" restart="never" nodeType="tmRoot"/>
      </p:par>
    </p:tnLst>
  </p:timing>
</p:sld>
</file>

<file path=ppt/theme/theme1.xml><?xml version="1.0" encoding="utf-8"?>
<a:theme xmlns:a="http://schemas.openxmlformats.org/drawingml/2006/main" name="Office 主题">
  <a:themeElements>
    <a:clrScheme name="办公室">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grpFill/>
        <a:ln w="9525">
          <a:solidFill>
            <a:schemeClr val="bg1"/>
          </a:solidFill>
          <a:prstDash val="sysDash"/>
        </a:ln>
      </a:spPr>
      <a:bodyPr rtlCol="0" anchor="ctr"/>
      <a:lstStyle>
        <a:defPPr algn="ctr">
          <a:defRPr dirty="0">
            <a:solidFill>
              <a:srgbClr val="2B71B2"/>
            </a:solidFill>
            <a:latin typeface="Segoe UI" panose="020B0502040204020203" pitchFamily="34" charset="0"/>
            <a:cs typeface="Segoe UI" panose="020B0502040204020203"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办公室">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680</Words>
  <Application>WPS 演示</Application>
  <PresentationFormat>全屏显示(16:9)</PresentationFormat>
  <Paragraphs>188</Paragraphs>
  <Slides>20</Slides>
  <Notes>1</Notes>
  <HiddenSlides>0</HiddenSlides>
  <MMClips>0</MMClips>
  <ScaleCrop>false</ScaleCrop>
  <HeadingPairs>
    <vt:vector size="6" baseType="variant">
      <vt:variant>
        <vt:lpstr>已用的字体</vt:lpstr>
      </vt:variant>
      <vt:variant>
        <vt:i4>18</vt:i4>
      </vt:variant>
      <vt:variant>
        <vt:lpstr>主题</vt:lpstr>
      </vt:variant>
      <vt:variant>
        <vt:i4>1</vt:i4>
      </vt:variant>
      <vt:variant>
        <vt:lpstr>幻灯片标题</vt:lpstr>
      </vt:variant>
      <vt:variant>
        <vt:i4>20</vt:i4>
      </vt:variant>
    </vt:vector>
  </HeadingPairs>
  <TitlesOfParts>
    <vt:vector size="39" baseType="lpstr">
      <vt:lpstr>Arial</vt:lpstr>
      <vt:lpstr>宋体</vt:lpstr>
      <vt:lpstr>Wingdings</vt:lpstr>
      <vt:lpstr>Segoe UI</vt:lpstr>
      <vt:lpstr>Arial</vt:lpstr>
      <vt:lpstr>方正兰亭黑简体</vt:lpstr>
      <vt:lpstr>Hiragino Sans GB W3</vt:lpstr>
      <vt:lpstr>Segoe Script</vt:lpstr>
      <vt:lpstr>微软雅黑</vt:lpstr>
      <vt:lpstr>华文细黑</vt:lpstr>
      <vt:lpstr>Arial Narrow</vt:lpstr>
      <vt:lpstr>Calibri</vt:lpstr>
      <vt:lpstr>微软雅黑 Light</vt:lpstr>
      <vt:lpstr>Wingdings</vt:lpstr>
      <vt:lpstr>Times New Roman</vt:lpstr>
      <vt:lpstr>黑体</vt:lpstr>
      <vt:lpstr>DFTsaiW3-B5</vt:lpstr>
      <vt:lpstr>Segoe Print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carlos c</dc:creator>
  <cp:lastModifiedBy>zhong</cp:lastModifiedBy>
  <cp:revision>118</cp:revision>
  <dcterms:created xsi:type="dcterms:W3CDTF">2014-10-30T02:27:00Z</dcterms:created>
  <dcterms:modified xsi:type="dcterms:W3CDTF">2017-03-18T00:56:13Z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2052-10.1.0.6260</vt:lpwstr>
  </property>
</Properties>
</file>